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8"/>
  </p:notesMasterIdLst>
  <p:handoutMasterIdLst>
    <p:handoutMasterId r:id="rId19"/>
  </p:handoutMasterIdLst>
  <p:sldIdLst>
    <p:sldId id="316" r:id="rId4"/>
    <p:sldId id="272" r:id="rId5"/>
    <p:sldId id="294" r:id="rId6"/>
    <p:sldId id="392" r:id="rId7"/>
    <p:sldId id="279" r:id="rId8"/>
    <p:sldId id="317" r:id="rId9"/>
    <p:sldId id="274" r:id="rId10"/>
    <p:sldId id="396" r:id="rId11"/>
    <p:sldId id="397" r:id="rId12"/>
    <p:sldId id="395" r:id="rId13"/>
    <p:sldId id="271" r:id="rId14"/>
    <p:sldId id="270" r:id="rId15"/>
    <p:sldId id="398" r:id="rId16"/>
    <p:sldId id="31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82C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8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200" y="712"/>
      </p:cViewPr>
      <p:guideLst>
        <p:guide orient="horz" pos="2328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8439FE-94A4-4394-BEC7-0F98A62231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EB94D-D734-48CF-9D74-A503AF9711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08336-F1CD-467F-8FDC-ABD4B658DC6B}" type="datetimeFigureOut">
              <a:rPr lang="en-US" smtClean="0"/>
              <a:t>12/3/21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B9547-E2B2-442A-99FE-388E5C7728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DB4FD-0ECC-403B-9800-DA17BC88E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82CE0-FBF7-4D86-8DEC-B86BC83D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1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1F036-9BEF-42F2-A356-589E868B7D72}" type="datetimeFigureOut">
              <a:rPr lang="en-US" smtClean="0"/>
              <a:t>12/3/21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B355F-7DE4-4D29-AD17-021F5781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10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B75548DB-9145-4C14-977F-BF3E634F8427}"/>
              </a:ext>
            </a:extLst>
          </p:cNvPr>
          <p:cNvSpPr/>
          <p:nvPr userDrawn="1"/>
        </p:nvSpPr>
        <p:spPr>
          <a:xfrm>
            <a:off x="3857624" y="601907"/>
            <a:ext cx="7771585" cy="5654186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1BB11-CE0C-4E0F-902B-E0070B16AAE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68565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37E444D-D0F8-454F-BC8D-5B07A246403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9443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7A26C-1F87-42E7-AD5B-9E66527C129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12030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44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5B8CE5-8DE7-4B1E-A438-23286B4532FA}"/>
              </a:ext>
            </a:extLst>
          </p:cNvPr>
          <p:cNvSpPr/>
          <p:nvPr userDrawn="1"/>
        </p:nvSpPr>
        <p:spPr>
          <a:xfrm>
            <a:off x="0" y="0"/>
            <a:ext cx="378089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70290CC-81EF-4E15-9C76-9825C872E73D}"/>
              </a:ext>
            </a:extLst>
          </p:cNvPr>
          <p:cNvSpPr/>
          <p:nvPr userDrawn="1"/>
        </p:nvSpPr>
        <p:spPr>
          <a:xfrm>
            <a:off x="67749" y="2190042"/>
            <a:ext cx="1825371" cy="4705764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EF7E4-8494-44BA-9495-9F967125937F}"/>
              </a:ext>
            </a:extLst>
          </p:cNvPr>
          <p:cNvSpPr/>
          <p:nvPr userDrawn="1"/>
        </p:nvSpPr>
        <p:spPr>
          <a:xfrm>
            <a:off x="67749" y="4642338"/>
            <a:ext cx="874123" cy="2253468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2FCF1B-F1CF-41E9-84C6-9D8022AAF358}"/>
              </a:ext>
            </a:extLst>
          </p:cNvPr>
          <p:cNvSpPr/>
          <p:nvPr userDrawn="1"/>
        </p:nvSpPr>
        <p:spPr>
          <a:xfrm>
            <a:off x="1394131" y="5094016"/>
            <a:ext cx="698917" cy="1801790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A80C23-9532-403F-8276-9AD3849FBC9A}"/>
              </a:ext>
            </a:extLst>
          </p:cNvPr>
          <p:cNvSpPr/>
          <p:nvPr userDrawn="1"/>
        </p:nvSpPr>
        <p:spPr>
          <a:xfrm rot="3600000" flipV="1">
            <a:off x="1481922" y="-359510"/>
            <a:ext cx="1739424" cy="2395147"/>
          </a:xfrm>
          <a:custGeom>
            <a:avLst/>
            <a:gdLst>
              <a:gd name="connsiteX0" fmla="*/ 1077528 w 1739424"/>
              <a:gd name="connsiteY0" fmla="*/ 398319 h 2395147"/>
              <a:gd name="connsiteX1" fmla="*/ 1067918 w 1739424"/>
              <a:gd name="connsiteY1" fmla="*/ 380004 h 2395147"/>
              <a:gd name="connsiteX2" fmla="*/ 1092561 w 1739424"/>
              <a:gd name="connsiteY2" fmla="*/ 411557 h 2395147"/>
              <a:gd name="connsiteX3" fmla="*/ 1093901 w 1739424"/>
              <a:gd name="connsiteY3" fmla="*/ 415398 h 2395147"/>
              <a:gd name="connsiteX4" fmla="*/ 1090150 w 1739424"/>
              <a:gd name="connsiteY4" fmla="*/ 414575 h 2395147"/>
              <a:gd name="connsiteX5" fmla="*/ 1077528 w 1739424"/>
              <a:gd name="connsiteY5" fmla="*/ 398319 h 2395147"/>
              <a:gd name="connsiteX6" fmla="*/ 1064970 w 1739424"/>
              <a:gd name="connsiteY6" fmla="*/ 378632 h 2395147"/>
              <a:gd name="connsiteX7" fmla="*/ 1065239 w 1739424"/>
              <a:gd name="connsiteY7" fmla="*/ 377535 h 2395147"/>
              <a:gd name="connsiteX8" fmla="*/ 1067113 w 1739424"/>
              <a:gd name="connsiteY8" fmla="*/ 379456 h 2395147"/>
              <a:gd name="connsiteX9" fmla="*/ 1064970 w 1739424"/>
              <a:gd name="connsiteY9" fmla="*/ 378632 h 2395147"/>
              <a:gd name="connsiteX10" fmla="*/ 1734633 w 1739424"/>
              <a:gd name="connsiteY10" fmla="*/ 2247062 h 2395147"/>
              <a:gd name="connsiteX11" fmla="*/ 1739424 w 1739424"/>
              <a:gd name="connsiteY11" fmla="*/ 2180709 h 2395147"/>
              <a:gd name="connsiteX12" fmla="*/ 1737481 w 1739424"/>
              <a:gd name="connsiteY12" fmla="*/ 2187429 h 2395147"/>
              <a:gd name="connsiteX13" fmla="*/ 1734633 w 1739424"/>
              <a:gd name="connsiteY13" fmla="*/ 2247062 h 2395147"/>
              <a:gd name="connsiteX14" fmla="*/ 51484 w 1739424"/>
              <a:gd name="connsiteY14" fmla="*/ 1299625 h 2395147"/>
              <a:gd name="connsiteX15" fmla="*/ 225973 w 1739424"/>
              <a:gd name="connsiteY15" fmla="*/ 1500814 h 2395147"/>
              <a:gd name="connsiteX16" fmla="*/ 421792 w 1739424"/>
              <a:gd name="connsiteY16" fmla="*/ 1544987 h 2395147"/>
              <a:gd name="connsiteX17" fmla="*/ 528944 w 1739424"/>
              <a:gd name="connsiteY17" fmla="*/ 1408075 h 2395147"/>
              <a:gd name="connsiteX18" fmla="*/ 515014 w 1739424"/>
              <a:gd name="connsiteY18" fmla="*/ 1396279 h 2395147"/>
              <a:gd name="connsiteX19" fmla="*/ 348661 w 1739424"/>
              <a:gd name="connsiteY19" fmla="*/ 1408350 h 2395147"/>
              <a:gd name="connsiteX20" fmla="*/ 279815 w 1739424"/>
              <a:gd name="connsiteY20" fmla="*/ 1396004 h 2395147"/>
              <a:gd name="connsiteX21" fmla="*/ 319463 w 1739424"/>
              <a:gd name="connsiteY21" fmla="*/ 1397376 h 2395147"/>
              <a:gd name="connsiteX22" fmla="*/ 483940 w 1739424"/>
              <a:gd name="connsiteY22" fmla="*/ 1374603 h 2395147"/>
              <a:gd name="connsiteX23" fmla="*/ 539659 w 1739424"/>
              <a:gd name="connsiteY23" fmla="*/ 1360061 h 2395147"/>
              <a:gd name="connsiteX24" fmla="*/ 725033 w 1739424"/>
              <a:gd name="connsiteY24" fmla="*/ 1297230 h 2395147"/>
              <a:gd name="connsiteX25" fmla="*/ 885491 w 1739424"/>
              <a:gd name="connsiteY25" fmla="*/ 1249489 h 2395147"/>
              <a:gd name="connsiteX26" fmla="*/ 965854 w 1739424"/>
              <a:gd name="connsiteY26" fmla="*/ 1237965 h 2395147"/>
              <a:gd name="connsiteX27" fmla="*/ 1140675 w 1739424"/>
              <a:gd name="connsiteY27" fmla="*/ 1261289 h 2395147"/>
              <a:gd name="connsiteX28" fmla="*/ 1430909 w 1739424"/>
              <a:gd name="connsiteY28" fmla="*/ 1481407 h 2395147"/>
              <a:gd name="connsiteX29" fmla="*/ 1549564 w 1739424"/>
              <a:gd name="connsiteY29" fmla="*/ 1651718 h 2395147"/>
              <a:gd name="connsiteX30" fmla="*/ 1557415 w 1739424"/>
              <a:gd name="connsiteY30" fmla="*/ 1670822 h 2395147"/>
              <a:gd name="connsiteX31" fmla="*/ 1555525 w 1739424"/>
              <a:gd name="connsiteY31" fmla="*/ 1670473 h 2395147"/>
              <a:gd name="connsiteX32" fmla="*/ 1398512 w 1739424"/>
              <a:gd name="connsiteY32" fmla="*/ 1652472 h 2395147"/>
              <a:gd name="connsiteX33" fmla="*/ 1046085 w 1739424"/>
              <a:gd name="connsiteY33" fmla="*/ 1706261 h 2395147"/>
              <a:gd name="connsiteX34" fmla="*/ 1003447 w 1739424"/>
              <a:gd name="connsiteY34" fmla="*/ 1719049 h 2395147"/>
              <a:gd name="connsiteX35" fmla="*/ 1087567 w 1739424"/>
              <a:gd name="connsiteY35" fmla="*/ 1688103 h 2395147"/>
              <a:gd name="connsiteX36" fmla="*/ 1370422 w 1739424"/>
              <a:gd name="connsiteY36" fmla="*/ 1632771 h 2395147"/>
              <a:gd name="connsiteX37" fmla="*/ 1376144 w 1739424"/>
              <a:gd name="connsiteY37" fmla="*/ 1623897 h 2395147"/>
              <a:gd name="connsiteX38" fmla="*/ 1329191 w 1739424"/>
              <a:gd name="connsiteY38" fmla="*/ 1578151 h 2395147"/>
              <a:gd name="connsiteX39" fmla="*/ 1229320 w 1739424"/>
              <a:gd name="connsiteY39" fmla="*/ 1559619 h 2395147"/>
              <a:gd name="connsiteX40" fmla="*/ 996653 w 1739424"/>
              <a:gd name="connsiteY40" fmla="*/ 1626677 h 2395147"/>
              <a:gd name="connsiteX41" fmla="*/ 863114 w 1739424"/>
              <a:gd name="connsiteY41" fmla="*/ 1736938 h 2395147"/>
              <a:gd name="connsiteX42" fmla="*/ 811586 w 1739424"/>
              <a:gd name="connsiteY42" fmla="*/ 1832416 h 2395147"/>
              <a:gd name="connsiteX43" fmla="*/ 807916 w 1739424"/>
              <a:gd name="connsiteY43" fmla="*/ 1845357 h 2395147"/>
              <a:gd name="connsiteX44" fmla="*/ 807963 w 1739424"/>
              <a:gd name="connsiteY44" fmla="*/ 1848892 h 2395147"/>
              <a:gd name="connsiteX45" fmla="*/ 879991 w 1739424"/>
              <a:gd name="connsiteY45" fmla="*/ 1820168 h 2395147"/>
              <a:gd name="connsiteX46" fmla="*/ 1011289 w 1739424"/>
              <a:gd name="connsiteY46" fmla="*/ 1801302 h 2395147"/>
              <a:gd name="connsiteX47" fmla="*/ 1249185 w 1739424"/>
              <a:gd name="connsiteY47" fmla="*/ 1765402 h 2395147"/>
              <a:gd name="connsiteX48" fmla="*/ 1343560 w 1739424"/>
              <a:gd name="connsiteY48" fmla="*/ 1722610 h 2395147"/>
              <a:gd name="connsiteX49" fmla="*/ 1376800 w 1739424"/>
              <a:gd name="connsiteY49" fmla="*/ 1677991 h 2395147"/>
              <a:gd name="connsiteX50" fmla="*/ 1387169 w 1739424"/>
              <a:gd name="connsiteY50" fmla="*/ 1672942 h 2395147"/>
              <a:gd name="connsiteX51" fmla="*/ 1500972 w 1739424"/>
              <a:gd name="connsiteY51" fmla="*/ 1682857 h 2395147"/>
              <a:gd name="connsiteX52" fmla="*/ 1566833 w 1739424"/>
              <a:gd name="connsiteY52" fmla="*/ 1693739 h 2395147"/>
              <a:gd name="connsiteX53" fmla="*/ 1593093 w 1739424"/>
              <a:gd name="connsiteY53" fmla="*/ 1757638 h 2395147"/>
              <a:gd name="connsiteX54" fmla="*/ 1627517 w 1739424"/>
              <a:gd name="connsiteY54" fmla="*/ 1871216 h 2395147"/>
              <a:gd name="connsiteX55" fmla="*/ 1642518 w 1739424"/>
              <a:gd name="connsiteY55" fmla="*/ 1943101 h 2395147"/>
              <a:gd name="connsiteX56" fmla="*/ 1641715 w 1739424"/>
              <a:gd name="connsiteY56" fmla="*/ 2189761 h 2395147"/>
              <a:gd name="connsiteX57" fmla="*/ 1669305 w 1739424"/>
              <a:gd name="connsiteY57" fmla="*/ 2379903 h 2395147"/>
              <a:gd name="connsiteX58" fmla="*/ 1669117 w 1739424"/>
              <a:gd name="connsiteY58" fmla="*/ 2383495 h 2395147"/>
              <a:gd name="connsiteX59" fmla="*/ 1722169 w 1739424"/>
              <a:gd name="connsiteY59" fmla="*/ 2376292 h 2395147"/>
              <a:gd name="connsiteX60" fmla="*/ 1680021 w 1739424"/>
              <a:gd name="connsiteY60" fmla="*/ 2119798 h 2395147"/>
              <a:gd name="connsiteX61" fmla="*/ 1684306 w 1739424"/>
              <a:gd name="connsiteY61" fmla="*/ 1712628 h 2395147"/>
              <a:gd name="connsiteX62" fmla="*/ 1631534 w 1739424"/>
              <a:gd name="connsiteY62" fmla="*/ 1258270 h 2395147"/>
              <a:gd name="connsiteX63" fmla="*/ 1545546 w 1739424"/>
              <a:gd name="connsiteY63" fmla="*/ 1033010 h 2395147"/>
              <a:gd name="connsiteX64" fmla="*/ 1482058 w 1739424"/>
              <a:gd name="connsiteY64" fmla="*/ 912011 h 2395147"/>
              <a:gd name="connsiteX65" fmla="*/ 1482326 w 1739424"/>
              <a:gd name="connsiteY65" fmla="*/ 893903 h 2395147"/>
              <a:gd name="connsiteX66" fmla="*/ 1498131 w 1739424"/>
              <a:gd name="connsiteY66" fmla="*/ 852199 h 2395147"/>
              <a:gd name="connsiteX67" fmla="*/ 1490363 w 1739424"/>
              <a:gd name="connsiteY67" fmla="*/ 758088 h 2395147"/>
              <a:gd name="connsiteX68" fmla="*/ 1392854 w 1739424"/>
              <a:gd name="connsiteY68" fmla="*/ 556701 h 2395147"/>
              <a:gd name="connsiteX69" fmla="*/ 1132209 w 1739424"/>
              <a:gd name="connsiteY69" fmla="*/ 271353 h 2395147"/>
              <a:gd name="connsiteX70" fmla="*/ 813699 w 1739424"/>
              <a:gd name="connsiteY70" fmla="*/ 1097 h 2395147"/>
              <a:gd name="connsiteX71" fmla="*/ 810218 w 1739424"/>
              <a:gd name="connsiteY71" fmla="*/ 0 h 2395147"/>
              <a:gd name="connsiteX72" fmla="*/ 810486 w 1739424"/>
              <a:gd name="connsiteY72" fmla="*/ 4391 h 2395147"/>
              <a:gd name="connsiteX73" fmla="*/ 914155 w 1739424"/>
              <a:gd name="connsiteY73" fmla="*/ 340496 h 2395147"/>
              <a:gd name="connsiteX74" fmla="*/ 1228378 w 1739424"/>
              <a:gd name="connsiteY74" fmla="*/ 826682 h 2395147"/>
              <a:gd name="connsiteX75" fmla="*/ 1341690 w 1739424"/>
              <a:gd name="connsiteY75" fmla="*/ 917499 h 2395147"/>
              <a:gd name="connsiteX76" fmla="*/ 1412410 w 1739424"/>
              <a:gd name="connsiteY76" fmla="*/ 934785 h 2395147"/>
              <a:gd name="connsiteX77" fmla="*/ 1420713 w 1739424"/>
              <a:gd name="connsiteY77" fmla="*/ 920793 h 2395147"/>
              <a:gd name="connsiteX78" fmla="*/ 1351601 w 1739424"/>
              <a:gd name="connsiteY78" fmla="*/ 800342 h 2395147"/>
              <a:gd name="connsiteX79" fmla="*/ 1099795 w 1739424"/>
              <a:gd name="connsiteY79" fmla="*/ 430764 h 2395147"/>
              <a:gd name="connsiteX80" fmla="*/ 1092829 w 1739424"/>
              <a:gd name="connsiteY80" fmla="*/ 418142 h 2395147"/>
              <a:gd name="connsiteX81" fmla="*/ 1101403 w 1739424"/>
              <a:gd name="connsiteY81" fmla="*/ 424179 h 2395147"/>
              <a:gd name="connsiteX82" fmla="*/ 1305794 w 1739424"/>
              <a:gd name="connsiteY82" fmla="*/ 694435 h 2395147"/>
              <a:gd name="connsiteX83" fmla="*/ 1424463 w 1739424"/>
              <a:gd name="connsiteY83" fmla="*/ 872227 h 2395147"/>
              <a:gd name="connsiteX84" fmla="*/ 1500810 w 1739424"/>
              <a:gd name="connsiteY84" fmla="*/ 1008316 h 2395147"/>
              <a:gd name="connsiteX85" fmla="*/ 1610640 w 1739424"/>
              <a:gd name="connsiteY85" fmla="*/ 1310125 h 2395147"/>
              <a:gd name="connsiteX86" fmla="*/ 1646268 w 1739424"/>
              <a:gd name="connsiteY86" fmla="*/ 1762565 h 2395147"/>
              <a:gd name="connsiteX87" fmla="*/ 1643589 w 1739424"/>
              <a:gd name="connsiteY87" fmla="*/ 1766407 h 2395147"/>
              <a:gd name="connsiteX88" fmla="*/ 1637160 w 1739424"/>
              <a:gd name="connsiteY88" fmla="*/ 1747474 h 2395147"/>
              <a:gd name="connsiteX89" fmla="*/ 1480720 w 1739424"/>
              <a:gd name="connsiteY89" fmla="*/ 1478590 h 2395147"/>
              <a:gd name="connsiteX90" fmla="*/ 1140741 w 1739424"/>
              <a:gd name="connsiteY90" fmla="*/ 1210217 h 2395147"/>
              <a:gd name="connsiteX91" fmla="*/ 942550 w 1739424"/>
              <a:gd name="connsiteY91" fmla="*/ 1071697 h 2395147"/>
              <a:gd name="connsiteX92" fmla="*/ 710299 w 1739424"/>
              <a:gd name="connsiteY92" fmla="*/ 861253 h 2395147"/>
              <a:gd name="connsiteX93" fmla="*/ 706012 w 1739424"/>
              <a:gd name="connsiteY93" fmla="*/ 845339 h 2395147"/>
              <a:gd name="connsiteX94" fmla="*/ 722086 w 1739424"/>
              <a:gd name="connsiteY94" fmla="*/ 767417 h 2395147"/>
              <a:gd name="connsiteX95" fmla="*/ 679759 w 1739424"/>
              <a:gd name="connsiteY95" fmla="*/ 625567 h 2395147"/>
              <a:gd name="connsiteX96" fmla="*/ 497603 w 1739424"/>
              <a:gd name="connsiteY96" fmla="*/ 336106 h 2395147"/>
              <a:gd name="connsiteX97" fmla="*/ 396076 w 1739424"/>
              <a:gd name="connsiteY97" fmla="*/ 177244 h 2395147"/>
              <a:gd name="connsiteX98" fmla="*/ 359644 w 1739424"/>
              <a:gd name="connsiteY98" fmla="*/ 72707 h 2395147"/>
              <a:gd name="connsiteX99" fmla="*/ 355893 w 1739424"/>
              <a:gd name="connsiteY99" fmla="*/ 76001 h 2395147"/>
              <a:gd name="connsiteX100" fmla="*/ 345714 w 1739424"/>
              <a:gd name="connsiteY100" fmla="*/ 92187 h 2395147"/>
              <a:gd name="connsiteX101" fmla="*/ 293210 w 1739424"/>
              <a:gd name="connsiteY101" fmla="*/ 237881 h 2395147"/>
              <a:gd name="connsiteX102" fmla="*/ 300978 w 1739424"/>
              <a:gd name="connsiteY102" fmla="*/ 485638 h 2395147"/>
              <a:gd name="connsiteX103" fmla="*/ 445633 w 1739424"/>
              <a:gd name="connsiteY103" fmla="*/ 798970 h 2395147"/>
              <a:gd name="connsiteX104" fmla="*/ 557339 w 1739424"/>
              <a:gd name="connsiteY104" fmla="*/ 888690 h 2395147"/>
              <a:gd name="connsiteX105" fmla="*/ 648686 w 1739424"/>
              <a:gd name="connsiteY105" fmla="*/ 895823 h 2395147"/>
              <a:gd name="connsiteX106" fmla="*/ 652705 w 1739424"/>
              <a:gd name="connsiteY106" fmla="*/ 881283 h 2395147"/>
              <a:gd name="connsiteX107" fmla="*/ 449383 w 1739424"/>
              <a:gd name="connsiteY107" fmla="*/ 525148 h 2395147"/>
              <a:gd name="connsiteX108" fmla="*/ 404113 w 1739424"/>
              <a:gd name="connsiteY108" fmla="*/ 405521 h 2395147"/>
              <a:gd name="connsiteX109" fmla="*/ 430098 w 1739424"/>
              <a:gd name="connsiteY109" fmla="*/ 463414 h 2395147"/>
              <a:gd name="connsiteX110" fmla="*/ 699315 w 1739424"/>
              <a:gd name="connsiteY110" fmla="*/ 892806 h 2395147"/>
              <a:gd name="connsiteX111" fmla="*/ 1003893 w 1739424"/>
              <a:gd name="connsiteY111" fmla="*/ 1157849 h 2395147"/>
              <a:gd name="connsiteX112" fmla="*/ 1056131 w 1739424"/>
              <a:gd name="connsiteY112" fmla="*/ 1196809 h 2395147"/>
              <a:gd name="connsiteX113" fmla="*/ 1026396 w 1739424"/>
              <a:gd name="connsiteY113" fmla="*/ 1194890 h 2395147"/>
              <a:gd name="connsiteX114" fmla="*/ 847988 w 1739424"/>
              <a:gd name="connsiteY114" fmla="*/ 1218760 h 2395147"/>
              <a:gd name="connsiteX115" fmla="*/ 525462 w 1739424"/>
              <a:gd name="connsiteY115" fmla="*/ 1334545 h 2395147"/>
              <a:gd name="connsiteX116" fmla="*/ 506711 w 1739424"/>
              <a:gd name="connsiteY116" fmla="*/ 1327960 h 2395147"/>
              <a:gd name="connsiteX117" fmla="*/ 302050 w 1739424"/>
              <a:gd name="connsiteY117" fmla="*/ 1262933 h 2395147"/>
              <a:gd name="connsiteX118" fmla="*/ 0 w 1739424"/>
              <a:gd name="connsiteY118" fmla="*/ 1208733 h 2395147"/>
              <a:gd name="connsiteX119" fmla="*/ 51484 w 1739424"/>
              <a:gd name="connsiteY119" fmla="*/ 1299625 h 239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39424" h="2395147">
                <a:moveTo>
                  <a:pt x="1077528" y="398319"/>
                </a:moveTo>
                <a:cubicBezTo>
                  <a:pt x="1073409" y="392832"/>
                  <a:pt x="1069793" y="387001"/>
                  <a:pt x="1067918" y="380004"/>
                </a:cubicBezTo>
                <a:cubicBezTo>
                  <a:pt x="1077560" y="389333"/>
                  <a:pt x="1085061" y="400308"/>
                  <a:pt x="1092561" y="411557"/>
                </a:cubicBezTo>
                <a:cubicBezTo>
                  <a:pt x="1093366" y="412654"/>
                  <a:pt x="1095240" y="413478"/>
                  <a:pt x="1093901" y="415398"/>
                </a:cubicBezTo>
                <a:cubicBezTo>
                  <a:pt x="1092295" y="417319"/>
                  <a:pt x="1091222" y="415673"/>
                  <a:pt x="1090150" y="414575"/>
                </a:cubicBezTo>
                <a:cubicBezTo>
                  <a:pt x="1086267" y="408951"/>
                  <a:pt x="1081646" y="403807"/>
                  <a:pt x="1077528" y="398319"/>
                </a:cubicBezTo>
                <a:close/>
                <a:moveTo>
                  <a:pt x="1064970" y="378632"/>
                </a:moveTo>
                <a:cubicBezTo>
                  <a:pt x="1064970" y="378359"/>
                  <a:pt x="1065239" y="377810"/>
                  <a:pt x="1065239" y="377535"/>
                </a:cubicBezTo>
                <a:lnTo>
                  <a:pt x="1067113" y="379456"/>
                </a:lnTo>
                <a:cubicBezTo>
                  <a:pt x="1066310" y="380279"/>
                  <a:pt x="1065507" y="380004"/>
                  <a:pt x="1064970" y="378632"/>
                </a:cubicBezTo>
                <a:close/>
                <a:moveTo>
                  <a:pt x="1734633" y="2247062"/>
                </a:moveTo>
                <a:lnTo>
                  <a:pt x="1739424" y="2180709"/>
                </a:lnTo>
                <a:lnTo>
                  <a:pt x="1737481" y="2187429"/>
                </a:lnTo>
                <a:cubicBezTo>
                  <a:pt x="1736531" y="2207307"/>
                  <a:pt x="1735583" y="2227184"/>
                  <a:pt x="1734633" y="2247062"/>
                </a:cubicBezTo>
                <a:close/>
                <a:moveTo>
                  <a:pt x="51484" y="1299625"/>
                </a:moveTo>
                <a:cubicBezTo>
                  <a:pt x="107250" y="1386350"/>
                  <a:pt x="173250" y="1458783"/>
                  <a:pt x="225973" y="1500814"/>
                </a:cubicBezTo>
                <a:cubicBezTo>
                  <a:pt x="296271" y="1556856"/>
                  <a:pt x="349466" y="1562823"/>
                  <a:pt x="421792" y="1544987"/>
                </a:cubicBezTo>
                <a:cubicBezTo>
                  <a:pt x="494924" y="1526879"/>
                  <a:pt x="532962" y="1478041"/>
                  <a:pt x="528944" y="1408075"/>
                </a:cubicBezTo>
                <a:cubicBezTo>
                  <a:pt x="528409" y="1397649"/>
                  <a:pt x="526265" y="1394083"/>
                  <a:pt x="515014" y="1396279"/>
                </a:cubicBezTo>
                <a:cubicBezTo>
                  <a:pt x="460099" y="1406978"/>
                  <a:pt x="404648" y="1412191"/>
                  <a:pt x="348661" y="1408350"/>
                </a:cubicBezTo>
                <a:cubicBezTo>
                  <a:pt x="326160" y="1406978"/>
                  <a:pt x="303657" y="1403412"/>
                  <a:pt x="279815" y="1396004"/>
                </a:cubicBezTo>
                <a:cubicBezTo>
                  <a:pt x="294818" y="1392986"/>
                  <a:pt x="307139" y="1396827"/>
                  <a:pt x="319463" y="1397376"/>
                </a:cubicBezTo>
                <a:cubicBezTo>
                  <a:pt x="375717" y="1400120"/>
                  <a:pt x="429829" y="1388870"/>
                  <a:pt x="483940" y="1374603"/>
                </a:cubicBezTo>
                <a:cubicBezTo>
                  <a:pt x="502424" y="1369665"/>
                  <a:pt x="521443" y="1365549"/>
                  <a:pt x="539659" y="1360061"/>
                </a:cubicBezTo>
                <a:cubicBezTo>
                  <a:pt x="602343" y="1341953"/>
                  <a:pt x="663419" y="1318632"/>
                  <a:pt x="725033" y="1297230"/>
                </a:cubicBezTo>
                <a:cubicBezTo>
                  <a:pt x="777804" y="1278847"/>
                  <a:pt x="831379" y="1263208"/>
                  <a:pt x="885491" y="1249489"/>
                </a:cubicBezTo>
                <a:lnTo>
                  <a:pt x="965854" y="1237965"/>
                </a:lnTo>
                <a:cubicBezTo>
                  <a:pt x="1008386" y="1239932"/>
                  <a:pt x="1063167" y="1220715"/>
                  <a:pt x="1140675" y="1261289"/>
                </a:cubicBezTo>
                <a:cubicBezTo>
                  <a:pt x="1218186" y="1301862"/>
                  <a:pt x="1362760" y="1416335"/>
                  <a:pt x="1430909" y="1481407"/>
                </a:cubicBezTo>
                <a:cubicBezTo>
                  <a:pt x="1499057" y="1546478"/>
                  <a:pt x="1516795" y="1586751"/>
                  <a:pt x="1549564" y="1651718"/>
                </a:cubicBezTo>
                <a:lnTo>
                  <a:pt x="1557415" y="1670822"/>
                </a:lnTo>
                <a:lnTo>
                  <a:pt x="1555525" y="1670473"/>
                </a:lnTo>
                <a:cubicBezTo>
                  <a:pt x="1503614" y="1661478"/>
                  <a:pt x="1446534" y="1653334"/>
                  <a:pt x="1398512" y="1652472"/>
                </a:cubicBezTo>
                <a:cubicBezTo>
                  <a:pt x="1277780" y="1650277"/>
                  <a:pt x="1160915" y="1670735"/>
                  <a:pt x="1046085" y="1706261"/>
                </a:cubicBezTo>
                <a:cubicBezTo>
                  <a:pt x="1031962" y="1710529"/>
                  <a:pt x="1017823" y="1715069"/>
                  <a:pt x="1003447" y="1719049"/>
                </a:cubicBezTo>
                <a:cubicBezTo>
                  <a:pt x="1030832" y="1706926"/>
                  <a:pt x="1059271" y="1697451"/>
                  <a:pt x="1087567" y="1688103"/>
                </a:cubicBezTo>
                <a:cubicBezTo>
                  <a:pt x="1179405" y="1657507"/>
                  <a:pt x="1273537" y="1637923"/>
                  <a:pt x="1370422" y="1632771"/>
                </a:cubicBezTo>
                <a:cubicBezTo>
                  <a:pt x="1377778" y="1632422"/>
                  <a:pt x="1379106" y="1630739"/>
                  <a:pt x="1376144" y="1623897"/>
                </a:cubicBezTo>
                <a:cubicBezTo>
                  <a:pt x="1366655" y="1602111"/>
                  <a:pt x="1350034" y="1587888"/>
                  <a:pt x="1329191" y="1578151"/>
                </a:cubicBezTo>
                <a:cubicBezTo>
                  <a:pt x="1297530" y="1563385"/>
                  <a:pt x="1263689" y="1559482"/>
                  <a:pt x="1229320" y="1559619"/>
                </a:cubicBezTo>
                <a:cubicBezTo>
                  <a:pt x="1145365" y="1560020"/>
                  <a:pt x="1068453" y="1584359"/>
                  <a:pt x="996653" y="1626677"/>
                </a:cubicBezTo>
                <a:cubicBezTo>
                  <a:pt x="946428" y="1656370"/>
                  <a:pt x="899719" y="1690631"/>
                  <a:pt x="863114" y="1736938"/>
                </a:cubicBezTo>
                <a:cubicBezTo>
                  <a:pt x="840384" y="1765651"/>
                  <a:pt x="822768" y="1797268"/>
                  <a:pt x="811586" y="1832416"/>
                </a:cubicBezTo>
                <a:cubicBezTo>
                  <a:pt x="810229" y="1836675"/>
                  <a:pt x="809000" y="1841079"/>
                  <a:pt x="807916" y="1845357"/>
                </a:cubicBezTo>
                <a:cubicBezTo>
                  <a:pt x="807864" y="1846169"/>
                  <a:pt x="807939" y="1847124"/>
                  <a:pt x="807963" y="1848892"/>
                </a:cubicBezTo>
                <a:cubicBezTo>
                  <a:pt x="831400" y="1836927"/>
                  <a:pt x="855096" y="1827287"/>
                  <a:pt x="879991" y="1820168"/>
                </a:cubicBezTo>
                <a:cubicBezTo>
                  <a:pt x="922865" y="1807938"/>
                  <a:pt x="966993" y="1803800"/>
                  <a:pt x="1011289" y="1801302"/>
                </a:cubicBezTo>
                <a:cubicBezTo>
                  <a:pt x="1091805" y="1797289"/>
                  <a:pt x="1171657" y="1788752"/>
                  <a:pt x="1249185" y="1765402"/>
                </a:cubicBezTo>
                <a:cubicBezTo>
                  <a:pt x="1282546" y="1755423"/>
                  <a:pt x="1315560" y="1744472"/>
                  <a:pt x="1343560" y="1722610"/>
                </a:cubicBezTo>
                <a:cubicBezTo>
                  <a:pt x="1358845" y="1710673"/>
                  <a:pt x="1371004" y="1696638"/>
                  <a:pt x="1376800" y="1677991"/>
                </a:cubicBezTo>
                <a:cubicBezTo>
                  <a:pt x="1378851" y="1671330"/>
                  <a:pt x="1382967" y="1672813"/>
                  <a:pt x="1387169" y="1672942"/>
                </a:cubicBezTo>
                <a:cubicBezTo>
                  <a:pt x="1424336" y="1673661"/>
                  <a:pt x="1463273" y="1677620"/>
                  <a:pt x="1500972" y="1682857"/>
                </a:cubicBezTo>
                <a:lnTo>
                  <a:pt x="1566833" y="1693739"/>
                </a:lnTo>
                <a:lnTo>
                  <a:pt x="1593093" y="1757638"/>
                </a:lnTo>
                <a:cubicBezTo>
                  <a:pt x="1605907" y="1794995"/>
                  <a:pt x="1617203" y="1833627"/>
                  <a:pt x="1627517" y="1871216"/>
                </a:cubicBezTo>
                <a:cubicBezTo>
                  <a:pt x="1633946" y="1894812"/>
                  <a:pt x="1643322" y="1918133"/>
                  <a:pt x="1642518" y="1943101"/>
                </a:cubicBezTo>
                <a:cubicBezTo>
                  <a:pt x="1640107" y="2025412"/>
                  <a:pt x="1638499" y="2107725"/>
                  <a:pt x="1641715" y="2189761"/>
                </a:cubicBezTo>
                <a:cubicBezTo>
                  <a:pt x="1644125" y="2253964"/>
                  <a:pt x="1644928" y="2318717"/>
                  <a:pt x="1669305" y="2379903"/>
                </a:cubicBezTo>
                <a:cubicBezTo>
                  <a:pt x="1669242" y="2381100"/>
                  <a:pt x="1669180" y="2382297"/>
                  <a:pt x="1669117" y="2383495"/>
                </a:cubicBezTo>
                <a:cubicBezTo>
                  <a:pt x="1673135" y="2372016"/>
                  <a:pt x="1720350" y="2420240"/>
                  <a:pt x="1722169" y="2376292"/>
                </a:cubicBezTo>
                <a:cubicBezTo>
                  <a:pt x="1711719" y="2312911"/>
                  <a:pt x="1681361" y="2183726"/>
                  <a:pt x="1680021" y="2119798"/>
                </a:cubicBezTo>
                <a:cubicBezTo>
                  <a:pt x="1677610" y="1983983"/>
                  <a:pt x="1684308" y="1848168"/>
                  <a:pt x="1684306" y="1712628"/>
                </a:cubicBezTo>
                <a:cubicBezTo>
                  <a:pt x="1684306" y="1558981"/>
                  <a:pt x="1673055" y="1406703"/>
                  <a:pt x="1631534" y="1258270"/>
                </a:cubicBezTo>
                <a:cubicBezTo>
                  <a:pt x="1609835" y="1180348"/>
                  <a:pt x="1581442" y="1105169"/>
                  <a:pt x="1545546" y="1033010"/>
                </a:cubicBezTo>
                <a:cubicBezTo>
                  <a:pt x="1520632" y="975301"/>
                  <a:pt x="1492596" y="935197"/>
                  <a:pt x="1482058" y="912011"/>
                </a:cubicBezTo>
                <a:cubicBezTo>
                  <a:pt x="1478307" y="905426"/>
                  <a:pt x="1477504" y="900763"/>
                  <a:pt x="1482326" y="893903"/>
                </a:cubicBezTo>
                <a:cubicBezTo>
                  <a:pt x="1491434" y="881558"/>
                  <a:pt x="1495452" y="867289"/>
                  <a:pt x="1498131" y="852199"/>
                </a:cubicBezTo>
                <a:cubicBezTo>
                  <a:pt x="1504024" y="820097"/>
                  <a:pt x="1498131" y="788819"/>
                  <a:pt x="1490363" y="758088"/>
                </a:cubicBezTo>
                <a:cubicBezTo>
                  <a:pt x="1471344" y="684284"/>
                  <a:pt x="1433840" y="619531"/>
                  <a:pt x="1392854" y="556701"/>
                </a:cubicBezTo>
                <a:cubicBezTo>
                  <a:pt x="1321331" y="446953"/>
                  <a:pt x="1229715" y="356135"/>
                  <a:pt x="1132209" y="271353"/>
                </a:cubicBezTo>
                <a:cubicBezTo>
                  <a:pt x="1027199" y="179713"/>
                  <a:pt x="917637" y="94109"/>
                  <a:pt x="813699" y="1097"/>
                </a:cubicBezTo>
                <a:cubicBezTo>
                  <a:pt x="812897" y="275"/>
                  <a:pt x="811557" y="275"/>
                  <a:pt x="810218" y="0"/>
                </a:cubicBezTo>
                <a:cubicBezTo>
                  <a:pt x="810218" y="1920"/>
                  <a:pt x="810218" y="3292"/>
                  <a:pt x="810486" y="4391"/>
                </a:cubicBezTo>
                <a:cubicBezTo>
                  <a:pt x="830845" y="120998"/>
                  <a:pt x="868080" y="232118"/>
                  <a:pt x="914155" y="340496"/>
                </a:cubicBezTo>
                <a:cubicBezTo>
                  <a:pt x="991303" y="521307"/>
                  <a:pt x="1092561" y="685930"/>
                  <a:pt x="1228378" y="826682"/>
                </a:cubicBezTo>
                <a:cubicBezTo>
                  <a:pt x="1262397" y="861803"/>
                  <a:pt x="1298293" y="894726"/>
                  <a:pt x="1341690" y="917499"/>
                </a:cubicBezTo>
                <a:cubicBezTo>
                  <a:pt x="1363924" y="929022"/>
                  <a:pt x="1387228" y="936431"/>
                  <a:pt x="1412410" y="934785"/>
                </a:cubicBezTo>
                <a:cubicBezTo>
                  <a:pt x="1427143" y="933960"/>
                  <a:pt x="1427411" y="933688"/>
                  <a:pt x="1420713" y="920793"/>
                </a:cubicBezTo>
                <a:cubicBezTo>
                  <a:pt x="1399015" y="879911"/>
                  <a:pt x="1375709" y="839852"/>
                  <a:pt x="1351601" y="800342"/>
                </a:cubicBezTo>
                <a:cubicBezTo>
                  <a:pt x="1273648" y="672759"/>
                  <a:pt x="1185784" y="552310"/>
                  <a:pt x="1099795" y="430764"/>
                </a:cubicBezTo>
                <a:cubicBezTo>
                  <a:pt x="1097116" y="426923"/>
                  <a:pt x="1093098" y="423630"/>
                  <a:pt x="1092829" y="418142"/>
                </a:cubicBezTo>
                <a:cubicBezTo>
                  <a:pt x="1098455" y="417594"/>
                  <a:pt x="1099527" y="421710"/>
                  <a:pt x="1101403" y="424179"/>
                </a:cubicBezTo>
                <a:cubicBezTo>
                  <a:pt x="1170247" y="513625"/>
                  <a:pt x="1239895" y="602520"/>
                  <a:pt x="1305794" y="694435"/>
                </a:cubicBezTo>
                <a:cubicBezTo>
                  <a:pt x="1347316" y="752328"/>
                  <a:pt x="1387228" y="811318"/>
                  <a:pt x="1424463" y="872227"/>
                </a:cubicBezTo>
                <a:cubicBezTo>
                  <a:pt x="1451519" y="916677"/>
                  <a:pt x="1476165" y="962497"/>
                  <a:pt x="1500810" y="1008316"/>
                </a:cubicBezTo>
                <a:cubicBezTo>
                  <a:pt x="1531839" y="1081300"/>
                  <a:pt x="1586397" y="1184417"/>
                  <a:pt x="1610640" y="1310125"/>
                </a:cubicBezTo>
                <a:cubicBezTo>
                  <a:pt x="1644660" y="1459110"/>
                  <a:pt x="1650018" y="1610562"/>
                  <a:pt x="1646268" y="1762565"/>
                </a:cubicBezTo>
                <a:cubicBezTo>
                  <a:pt x="1646268" y="1763937"/>
                  <a:pt x="1647071" y="1766407"/>
                  <a:pt x="1643589" y="1766407"/>
                </a:cubicBezTo>
                <a:lnTo>
                  <a:pt x="1637160" y="1747474"/>
                </a:lnTo>
                <a:cubicBezTo>
                  <a:pt x="1602603" y="1647053"/>
                  <a:pt x="1563456" y="1568132"/>
                  <a:pt x="1480720" y="1478590"/>
                </a:cubicBezTo>
                <a:cubicBezTo>
                  <a:pt x="1397982" y="1389046"/>
                  <a:pt x="1230435" y="1278034"/>
                  <a:pt x="1140741" y="1210217"/>
                </a:cubicBezTo>
                <a:cubicBezTo>
                  <a:pt x="1051045" y="1142403"/>
                  <a:pt x="1014290" y="1129857"/>
                  <a:pt x="942550" y="1071697"/>
                </a:cubicBezTo>
                <a:cubicBezTo>
                  <a:pt x="870809" y="1013535"/>
                  <a:pt x="780483" y="939723"/>
                  <a:pt x="710299" y="861253"/>
                </a:cubicBezTo>
                <a:cubicBezTo>
                  <a:pt x="706280" y="856863"/>
                  <a:pt x="700922" y="853846"/>
                  <a:pt x="706012" y="845339"/>
                </a:cubicBezTo>
                <a:cubicBezTo>
                  <a:pt x="720210" y="821469"/>
                  <a:pt x="723692" y="795129"/>
                  <a:pt x="722086" y="767417"/>
                </a:cubicBezTo>
                <a:cubicBezTo>
                  <a:pt x="719139" y="716659"/>
                  <a:pt x="700119" y="670839"/>
                  <a:pt x="679759" y="625567"/>
                </a:cubicBezTo>
                <a:cubicBezTo>
                  <a:pt x="632613" y="520209"/>
                  <a:pt x="567787" y="426373"/>
                  <a:pt x="497603" y="336106"/>
                </a:cubicBezTo>
                <a:cubicBezTo>
                  <a:pt x="459296" y="286170"/>
                  <a:pt x="422864" y="234862"/>
                  <a:pt x="396076" y="177244"/>
                </a:cubicBezTo>
                <a:cubicBezTo>
                  <a:pt x="380539" y="143770"/>
                  <a:pt x="368752" y="109200"/>
                  <a:pt x="359644" y="72707"/>
                </a:cubicBezTo>
                <a:cubicBezTo>
                  <a:pt x="357769" y="74354"/>
                  <a:pt x="356698" y="75177"/>
                  <a:pt x="355893" y="76001"/>
                </a:cubicBezTo>
                <a:cubicBezTo>
                  <a:pt x="352411" y="81214"/>
                  <a:pt x="348930" y="86702"/>
                  <a:pt x="345714" y="92187"/>
                </a:cubicBezTo>
                <a:cubicBezTo>
                  <a:pt x="319195" y="137460"/>
                  <a:pt x="302318" y="186298"/>
                  <a:pt x="293210" y="237881"/>
                </a:cubicBezTo>
                <a:cubicBezTo>
                  <a:pt x="278477" y="321014"/>
                  <a:pt x="285709" y="403600"/>
                  <a:pt x="300978" y="485638"/>
                </a:cubicBezTo>
                <a:cubicBezTo>
                  <a:pt x="322945" y="602795"/>
                  <a:pt x="368485" y="708427"/>
                  <a:pt x="445633" y="798970"/>
                </a:cubicBezTo>
                <a:cubicBezTo>
                  <a:pt x="477244" y="836010"/>
                  <a:pt x="512603" y="868661"/>
                  <a:pt x="557339" y="888690"/>
                </a:cubicBezTo>
                <a:cubicBezTo>
                  <a:pt x="586806" y="901860"/>
                  <a:pt x="617075" y="906251"/>
                  <a:pt x="648686" y="895823"/>
                </a:cubicBezTo>
                <a:cubicBezTo>
                  <a:pt x="658597" y="892531"/>
                  <a:pt x="659134" y="889513"/>
                  <a:pt x="652705" y="881283"/>
                </a:cubicBezTo>
                <a:cubicBezTo>
                  <a:pt x="568590" y="772357"/>
                  <a:pt x="502156" y="652731"/>
                  <a:pt x="449383" y="525148"/>
                </a:cubicBezTo>
                <a:cubicBezTo>
                  <a:pt x="433043" y="485913"/>
                  <a:pt x="416703" y="446403"/>
                  <a:pt x="404113" y="405521"/>
                </a:cubicBezTo>
                <a:cubicBezTo>
                  <a:pt x="413219" y="424727"/>
                  <a:pt x="421524" y="444207"/>
                  <a:pt x="430098" y="463414"/>
                </a:cubicBezTo>
                <a:cubicBezTo>
                  <a:pt x="498942" y="620354"/>
                  <a:pt x="585466" y="765223"/>
                  <a:pt x="699315" y="892806"/>
                </a:cubicBezTo>
                <a:cubicBezTo>
                  <a:pt x="789859" y="994324"/>
                  <a:pt x="944425" y="1107182"/>
                  <a:pt x="1003893" y="1157849"/>
                </a:cubicBezTo>
                <a:cubicBezTo>
                  <a:pt x="1063363" y="1208516"/>
                  <a:pt x="1052380" y="1190636"/>
                  <a:pt x="1056131" y="1196809"/>
                </a:cubicBezTo>
                <a:lnTo>
                  <a:pt x="1026396" y="1194890"/>
                </a:lnTo>
                <a:cubicBezTo>
                  <a:pt x="965588" y="1191871"/>
                  <a:pt x="906386" y="1202297"/>
                  <a:pt x="847988" y="1218760"/>
                </a:cubicBezTo>
                <a:cubicBezTo>
                  <a:pt x="737889" y="1250038"/>
                  <a:pt x="632344" y="1294212"/>
                  <a:pt x="525462" y="1334545"/>
                </a:cubicBezTo>
                <a:cubicBezTo>
                  <a:pt x="516622" y="1337837"/>
                  <a:pt x="511532" y="1338934"/>
                  <a:pt x="506711" y="1327960"/>
                </a:cubicBezTo>
                <a:cubicBezTo>
                  <a:pt x="468939" y="1241807"/>
                  <a:pt x="387055" y="1245709"/>
                  <a:pt x="302050" y="1262933"/>
                </a:cubicBezTo>
                <a:cubicBezTo>
                  <a:pt x="225689" y="1278407"/>
                  <a:pt x="119549" y="1258220"/>
                  <a:pt x="0" y="1208733"/>
                </a:cubicBezTo>
                <a:cubicBezTo>
                  <a:pt x="15444" y="1240221"/>
                  <a:pt x="32896" y="1270717"/>
                  <a:pt x="51484" y="129962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672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1CEBA1-0EDA-4340-A4AD-56B021D0A009}"/>
              </a:ext>
            </a:extLst>
          </p:cNvPr>
          <p:cNvSpPr/>
          <p:nvPr userDrawn="1"/>
        </p:nvSpPr>
        <p:spPr>
          <a:xfrm>
            <a:off x="553627" y="3377149"/>
            <a:ext cx="455455" cy="45545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F2F2F2-DE5A-4BD1-85CE-DD9ECFCBD255}"/>
              </a:ext>
            </a:extLst>
          </p:cNvPr>
          <p:cNvSpPr/>
          <p:nvPr userDrawn="1"/>
        </p:nvSpPr>
        <p:spPr>
          <a:xfrm>
            <a:off x="2433278" y="3595190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92DCE5-2166-4668-B521-0638D75A07ED}"/>
              </a:ext>
            </a:extLst>
          </p:cNvPr>
          <p:cNvSpPr/>
          <p:nvPr userDrawn="1"/>
        </p:nvSpPr>
        <p:spPr>
          <a:xfrm>
            <a:off x="2314576" y="5741793"/>
            <a:ext cx="715838" cy="71583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50765-659D-4573-A04D-668C8D965743}"/>
              </a:ext>
            </a:extLst>
          </p:cNvPr>
          <p:cNvSpPr/>
          <p:nvPr userDrawn="1"/>
        </p:nvSpPr>
        <p:spPr>
          <a:xfrm>
            <a:off x="2771987" y="361111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7A1F9B-E51F-46C1-928E-641E8940A002}"/>
              </a:ext>
            </a:extLst>
          </p:cNvPr>
          <p:cNvSpPr/>
          <p:nvPr userDrawn="1"/>
        </p:nvSpPr>
        <p:spPr>
          <a:xfrm>
            <a:off x="1352551" y="46889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E7F8D1-0943-4483-BBC8-C0EA02399BA2}"/>
              </a:ext>
            </a:extLst>
          </p:cNvPr>
          <p:cNvSpPr/>
          <p:nvPr userDrawn="1"/>
        </p:nvSpPr>
        <p:spPr>
          <a:xfrm>
            <a:off x="820518" y="82494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C29172-A0D3-46ED-9F09-2AB2F89E9419}"/>
              </a:ext>
            </a:extLst>
          </p:cNvPr>
          <p:cNvSpPr/>
          <p:nvPr userDrawn="1"/>
        </p:nvSpPr>
        <p:spPr>
          <a:xfrm>
            <a:off x="245875" y="38883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889500-846F-42F1-99B4-64FC8796EC66}"/>
              </a:ext>
            </a:extLst>
          </p:cNvPr>
          <p:cNvSpPr/>
          <p:nvPr userDrawn="1"/>
        </p:nvSpPr>
        <p:spPr>
          <a:xfrm>
            <a:off x="29855" y="5050411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D4DB23-347B-441F-B307-6A5452DFA1EB}"/>
              </a:ext>
            </a:extLst>
          </p:cNvPr>
          <p:cNvSpPr/>
          <p:nvPr userDrawn="1"/>
        </p:nvSpPr>
        <p:spPr>
          <a:xfrm>
            <a:off x="692606" y="3716895"/>
            <a:ext cx="255823" cy="25582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A81D6F-6D57-49A7-ACE9-4CB76CAB4B5B}"/>
              </a:ext>
            </a:extLst>
          </p:cNvPr>
          <p:cNvSpPr/>
          <p:nvPr userDrawn="1"/>
        </p:nvSpPr>
        <p:spPr>
          <a:xfrm>
            <a:off x="3312555" y="16790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DB441B-A93D-469C-8F26-6C38E82A4BEC}"/>
              </a:ext>
            </a:extLst>
          </p:cNvPr>
          <p:cNvSpPr/>
          <p:nvPr userDrawn="1"/>
        </p:nvSpPr>
        <p:spPr>
          <a:xfrm>
            <a:off x="2959433" y="163124"/>
            <a:ext cx="122626" cy="1226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76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DE2E88-6A87-4923-A695-C08C6C89DECA}"/>
              </a:ext>
            </a:extLst>
          </p:cNvPr>
          <p:cNvSpPr/>
          <p:nvPr userDrawn="1"/>
        </p:nvSpPr>
        <p:spPr>
          <a:xfrm>
            <a:off x="173631" y="0"/>
            <a:ext cx="942221" cy="1583239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115276D-F3BF-43F2-930C-943D3CCC450E}"/>
              </a:ext>
            </a:extLst>
          </p:cNvPr>
          <p:cNvSpPr/>
          <p:nvPr userDrawn="1"/>
        </p:nvSpPr>
        <p:spPr>
          <a:xfrm>
            <a:off x="1265750" y="0"/>
            <a:ext cx="542368" cy="911356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E69537-CC5A-4694-B61B-401CDCE14E9F}"/>
              </a:ext>
            </a:extLst>
          </p:cNvPr>
          <p:cNvGrpSpPr/>
          <p:nvPr userDrawn="1"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045BAE-2033-4781-88D7-3316C0868B69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4C701790-911F-49B9-B58C-72E9534D4C93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CAA496-8808-490A-A588-30FACF8CED7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023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36D23-48BD-4BA3-8545-A3920D835DF4}"/>
              </a:ext>
            </a:extLst>
          </p:cNvPr>
          <p:cNvGrpSpPr/>
          <p:nvPr userDrawn="1"/>
        </p:nvGrpSpPr>
        <p:grpSpPr>
          <a:xfrm flipH="1">
            <a:off x="9757064" y="5636998"/>
            <a:ext cx="2434936" cy="1240052"/>
            <a:chOff x="328292" y="0"/>
            <a:chExt cx="2434936" cy="1240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22CDA6-66B0-4261-8AAB-F61537EBC5C1}"/>
                </a:ext>
              </a:extLst>
            </p:cNvPr>
            <p:cNvSpPr/>
            <p:nvPr userDrawn="1"/>
          </p:nvSpPr>
          <p:spPr>
            <a:xfrm>
              <a:off x="1243012" y="0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E29A8A-7472-4C7B-B2D8-F2CA911113E6}"/>
                </a:ext>
              </a:extLst>
            </p:cNvPr>
            <p:cNvSpPr/>
            <p:nvPr userDrawn="1"/>
          </p:nvSpPr>
          <p:spPr>
            <a:xfrm>
              <a:off x="1866578" y="263611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2D5BA9-02F0-4EBF-8047-65342716CF01}"/>
                </a:ext>
              </a:extLst>
            </p:cNvPr>
            <p:cNvSpPr/>
            <p:nvPr userDrawn="1"/>
          </p:nvSpPr>
          <p:spPr>
            <a:xfrm>
              <a:off x="1082826" y="422492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CD11AB-8BFB-424D-B3CC-4FEB6AB5C821}"/>
                </a:ext>
              </a:extLst>
            </p:cNvPr>
            <p:cNvSpPr/>
            <p:nvPr userDrawn="1"/>
          </p:nvSpPr>
          <p:spPr>
            <a:xfrm>
              <a:off x="449896" y="280904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2DE08-397D-4848-B109-C55EEF52BDA4}"/>
                </a:ext>
              </a:extLst>
            </p:cNvPr>
            <p:cNvSpPr/>
            <p:nvPr userDrawn="1"/>
          </p:nvSpPr>
          <p:spPr>
            <a:xfrm>
              <a:off x="328292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98C0A-7EE6-4767-B149-6F044CB9FD7B}"/>
                </a:ext>
              </a:extLst>
            </p:cNvPr>
            <p:cNvSpPr/>
            <p:nvPr userDrawn="1"/>
          </p:nvSpPr>
          <p:spPr>
            <a:xfrm>
              <a:off x="939798" y="608493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6E712-C4F3-4B0A-8585-2B8D1DBCB0CC}"/>
                </a:ext>
              </a:extLst>
            </p:cNvPr>
            <p:cNvSpPr/>
            <p:nvPr userDrawn="1"/>
          </p:nvSpPr>
          <p:spPr>
            <a:xfrm>
              <a:off x="2379627" y="555674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2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DE4DB8-95B1-490C-9ADC-E0A3E777B4A5}"/>
              </a:ext>
            </a:extLst>
          </p:cNvPr>
          <p:cNvSpPr/>
          <p:nvPr userDrawn="1"/>
        </p:nvSpPr>
        <p:spPr>
          <a:xfrm>
            <a:off x="419100" y="490537"/>
            <a:ext cx="8429625" cy="5876925"/>
          </a:xfrm>
          <a:prstGeom prst="roundRect">
            <a:avLst>
              <a:gd name="adj" fmla="val 48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DA522A-2DEF-4520-8803-18075D5AFB6D}"/>
              </a:ext>
            </a:extLst>
          </p:cNvPr>
          <p:cNvSpPr/>
          <p:nvPr userDrawn="1"/>
        </p:nvSpPr>
        <p:spPr>
          <a:xfrm>
            <a:off x="405725" y="347409"/>
            <a:ext cx="11380551" cy="6163182"/>
          </a:xfrm>
          <a:prstGeom prst="roundRect">
            <a:avLst>
              <a:gd name="adj" fmla="val 3889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99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2" r:id="rId3"/>
    <p:sldLayoutId id="2147483658" r:id="rId4"/>
    <p:sldLayoutId id="2147483666" r:id="rId5"/>
    <p:sldLayoutId id="2147483665" r:id="rId6"/>
    <p:sldLayoutId id="2147483664" r:id="rId7"/>
    <p:sldLayoutId id="2147483667" r:id="rId8"/>
    <p:sldLayoutId id="214748366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Oval 419">
            <a:extLst>
              <a:ext uri="{FF2B5EF4-FFF2-40B4-BE49-F238E27FC236}">
                <a16:creationId xmlns:a16="http://schemas.microsoft.com/office/drawing/2014/main" id="{1AB10920-13D4-4C1E-9AC1-39B88C51974D}"/>
              </a:ext>
            </a:extLst>
          </p:cNvPr>
          <p:cNvSpPr/>
          <p:nvPr/>
        </p:nvSpPr>
        <p:spPr>
          <a:xfrm>
            <a:off x="8211992" y="2232636"/>
            <a:ext cx="773271" cy="7732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2FAA82C2-1E4E-472D-96A4-9AA743706C45}"/>
              </a:ext>
            </a:extLst>
          </p:cNvPr>
          <p:cNvGrpSpPr/>
          <p:nvPr/>
        </p:nvGrpSpPr>
        <p:grpSpPr>
          <a:xfrm>
            <a:off x="5766" y="4066485"/>
            <a:ext cx="12269851" cy="2822176"/>
            <a:chOff x="5766" y="3861713"/>
            <a:chExt cx="12269851" cy="3026948"/>
          </a:xfrm>
        </p:grpSpPr>
        <p:sp>
          <p:nvSpPr>
            <p:cNvPr id="348" name="Graphic 346">
              <a:extLst>
                <a:ext uri="{FF2B5EF4-FFF2-40B4-BE49-F238E27FC236}">
                  <a16:creationId xmlns:a16="http://schemas.microsoft.com/office/drawing/2014/main" id="{922012E8-225F-4604-AA9E-94F0160A2042}"/>
                </a:ext>
              </a:extLst>
            </p:cNvPr>
            <p:cNvSpPr/>
            <p:nvPr/>
          </p:nvSpPr>
          <p:spPr>
            <a:xfrm>
              <a:off x="5766" y="3861713"/>
              <a:ext cx="12186576" cy="3026948"/>
            </a:xfrm>
            <a:custGeom>
              <a:avLst/>
              <a:gdLst>
                <a:gd name="connsiteX0" fmla="*/ 0 w 6029325"/>
                <a:gd name="connsiteY0" fmla="*/ 578168 h 2667000"/>
                <a:gd name="connsiteX1" fmla="*/ 826770 w 6029325"/>
                <a:gd name="connsiteY1" fmla="*/ 521018 h 2667000"/>
                <a:gd name="connsiteX2" fmla="*/ 4795838 w 6029325"/>
                <a:gd name="connsiteY2" fmla="*/ 951548 h 2667000"/>
                <a:gd name="connsiteX3" fmla="*/ 6034088 w 6029325"/>
                <a:gd name="connsiteY3" fmla="*/ 0 h 2667000"/>
                <a:gd name="connsiteX4" fmla="*/ 6034088 w 6029325"/>
                <a:gd name="connsiteY4" fmla="*/ 2594610 h 2667000"/>
                <a:gd name="connsiteX5" fmla="*/ 0 w 6029325"/>
                <a:gd name="connsiteY5" fmla="*/ 2675573 h 2667000"/>
                <a:gd name="connsiteX6" fmla="*/ 0 w 6029325"/>
                <a:gd name="connsiteY6" fmla="*/ 578168 h 2667000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335100 w 6034088"/>
                <a:gd name="connsiteY1" fmla="*/ 479353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92768 w 6034088"/>
                <a:gd name="connsiteY1" fmla="*/ 458520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92768 w 6034088"/>
                <a:gd name="connsiteY1" fmla="*/ 458520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80935 w 6034088"/>
                <a:gd name="connsiteY1" fmla="*/ 430744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62267 w 6034088"/>
                <a:gd name="connsiteY1" fmla="*/ 422473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494" h="2436930">
                  <a:moveTo>
                    <a:pt x="0" y="338294"/>
                  </a:moveTo>
                  <a:cubicBezTo>
                    <a:pt x="0" y="338294"/>
                    <a:pt x="610403" y="-48255"/>
                    <a:pt x="1162267" y="182599"/>
                  </a:cubicBezTo>
                  <a:cubicBezTo>
                    <a:pt x="3102084" y="994057"/>
                    <a:pt x="3903382" y="1069293"/>
                    <a:pt x="4699255" y="774172"/>
                  </a:cubicBezTo>
                  <a:cubicBezTo>
                    <a:pt x="5460310" y="491962"/>
                    <a:pt x="6029005" y="0"/>
                    <a:pt x="6029005" y="0"/>
                  </a:cubicBezTo>
                  <a:cubicBezTo>
                    <a:pt x="6027311" y="892268"/>
                    <a:pt x="6030699" y="1544662"/>
                    <a:pt x="6029005" y="2436930"/>
                  </a:cubicBezTo>
                  <a:lnTo>
                    <a:pt x="0" y="2435699"/>
                  </a:lnTo>
                  <a:lnTo>
                    <a:pt x="0" y="33829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7A79572-5308-4EBA-8E28-18D379155367}"/>
                </a:ext>
              </a:extLst>
            </p:cNvPr>
            <p:cNvSpPr/>
            <p:nvPr/>
          </p:nvSpPr>
          <p:spPr>
            <a:xfrm rot="21037873">
              <a:off x="6504119" y="4502327"/>
              <a:ext cx="5771498" cy="510387"/>
            </a:xfrm>
            <a:custGeom>
              <a:avLst/>
              <a:gdLst>
                <a:gd name="connsiteX0" fmla="*/ 0 w 6785839"/>
                <a:gd name="connsiteY0" fmla="*/ 0 h 798186"/>
                <a:gd name="connsiteX1" fmla="*/ 346779 w 6785839"/>
                <a:gd name="connsiteY1" fmla="*/ 136280 h 798186"/>
                <a:gd name="connsiteX2" fmla="*/ 876369 w 6785839"/>
                <a:gd name="connsiteY2" fmla="*/ 348095 h 798186"/>
                <a:gd name="connsiteX3" fmla="*/ 1584076 w 6785839"/>
                <a:gd name="connsiteY3" fmla="*/ 521330 h 798186"/>
                <a:gd name="connsiteX4" fmla="*/ 2204154 w 6785839"/>
                <a:gd name="connsiteY4" fmla="*/ 636315 h 798186"/>
                <a:gd name="connsiteX5" fmla="*/ 3103314 w 6785839"/>
                <a:gd name="connsiteY5" fmla="*/ 733145 h 798186"/>
                <a:gd name="connsiteX6" fmla="*/ 4044383 w 6785839"/>
                <a:gd name="connsiteY6" fmla="*/ 754327 h 798186"/>
                <a:gd name="connsiteX7" fmla="*/ 5875088 w 6785839"/>
                <a:gd name="connsiteY7" fmla="*/ 465350 h 798186"/>
                <a:gd name="connsiteX8" fmla="*/ 6482784 w 6785839"/>
                <a:gd name="connsiteY8" fmla="*/ 203606 h 798186"/>
                <a:gd name="connsiteX9" fmla="*/ 6699834 w 6785839"/>
                <a:gd name="connsiteY9" fmla="*/ 74815 h 798186"/>
                <a:gd name="connsiteX10" fmla="*/ 6785839 w 6785839"/>
                <a:gd name="connsiteY10" fmla="*/ 15755 h 798186"/>
                <a:gd name="connsiteX11" fmla="*/ 6785839 w 6785839"/>
                <a:gd name="connsiteY11" fmla="*/ 44461 h 798186"/>
                <a:gd name="connsiteX12" fmla="*/ 6731061 w 6785839"/>
                <a:gd name="connsiteY12" fmla="*/ 83894 h 798186"/>
                <a:gd name="connsiteX13" fmla="*/ 6513412 w 6785839"/>
                <a:gd name="connsiteY13" fmla="*/ 219277 h 798186"/>
                <a:gd name="connsiteX14" fmla="*/ 5904039 w 6785839"/>
                <a:gd name="connsiteY14" fmla="*/ 494418 h 798186"/>
                <a:gd name="connsiteX15" fmla="*/ 4068283 w 6785839"/>
                <a:gd name="connsiteY15" fmla="*/ 798186 h 798186"/>
                <a:gd name="connsiteX16" fmla="*/ 3124618 w 6785839"/>
                <a:gd name="connsiteY16" fmla="*/ 775920 h 798186"/>
                <a:gd name="connsiteX17" fmla="*/ 2222978 w 6785839"/>
                <a:gd name="connsiteY17" fmla="*/ 674134 h 798186"/>
                <a:gd name="connsiteX18" fmla="*/ 1601188 w 6785839"/>
                <a:gd name="connsiteY18" fmla="*/ 553263 h 798186"/>
                <a:gd name="connsiteX19" fmla="*/ 891529 w 6785839"/>
                <a:gd name="connsiteY19" fmla="*/ 371162 h 798186"/>
                <a:gd name="connsiteX20" fmla="*/ 360478 w 6785839"/>
                <a:gd name="connsiteY20" fmla="*/ 148504 h 79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85839" h="798186">
                  <a:moveTo>
                    <a:pt x="0" y="0"/>
                  </a:moveTo>
                  <a:lnTo>
                    <a:pt x="346779" y="136280"/>
                  </a:lnTo>
                  <a:cubicBezTo>
                    <a:pt x="448696" y="179399"/>
                    <a:pt x="804931" y="328427"/>
                    <a:pt x="876369" y="348095"/>
                  </a:cubicBezTo>
                  <a:cubicBezTo>
                    <a:pt x="1109731" y="413153"/>
                    <a:pt x="1344046" y="475185"/>
                    <a:pt x="1584076" y="521330"/>
                  </a:cubicBezTo>
                  <a:cubicBezTo>
                    <a:pt x="1787911" y="568989"/>
                    <a:pt x="1995556" y="604543"/>
                    <a:pt x="2204154" y="636315"/>
                  </a:cubicBezTo>
                  <a:cubicBezTo>
                    <a:pt x="2501334" y="681705"/>
                    <a:pt x="2801371" y="712721"/>
                    <a:pt x="3103314" y="733145"/>
                  </a:cubicBezTo>
                  <a:cubicBezTo>
                    <a:pt x="3273811" y="744493"/>
                    <a:pt x="3901508" y="754327"/>
                    <a:pt x="4044383" y="754327"/>
                  </a:cubicBezTo>
                  <a:cubicBezTo>
                    <a:pt x="4476819" y="754327"/>
                    <a:pt x="5147378" y="689269"/>
                    <a:pt x="5875088" y="465350"/>
                  </a:cubicBezTo>
                  <a:cubicBezTo>
                    <a:pt x="6091306" y="398779"/>
                    <a:pt x="6294188" y="312540"/>
                    <a:pt x="6482784" y="203606"/>
                  </a:cubicBezTo>
                  <a:cubicBezTo>
                    <a:pt x="6556126" y="161243"/>
                    <a:pt x="6629706" y="119637"/>
                    <a:pt x="6699834" y="74815"/>
                  </a:cubicBezTo>
                  <a:lnTo>
                    <a:pt x="6785839" y="15755"/>
                  </a:lnTo>
                  <a:lnTo>
                    <a:pt x="6785839" y="44461"/>
                  </a:lnTo>
                  <a:lnTo>
                    <a:pt x="6731061" y="83894"/>
                  </a:lnTo>
                  <a:cubicBezTo>
                    <a:pt x="6660739" y="131009"/>
                    <a:pt x="6586956" y="174746"/>
                    <a:pt x="6513412" y="219277"/>
                  </a:cubicBezTo>
                  <a:cubicBezTo>
                    <a:pt x="6324294" y="333787"/>
                    <a:pt x="6120854" y="424440"/>
                    <a:pt x="5904039" y="494418"/>
                  </a:cubicBezTo>
                  <a:cubicBezTo>
                    <a:pt x="5174321" y="729798"/>
                    <a:pt x="4501912" y="798186"/>
                    <a:pt x="4068283" y="798186"/>
                  </a:cubicBezTo>
                  <a:cubicBezTo>
                    <a:pt x="3925014" y="798186"/>
                    <a:pt x="3295585" y="787849"/>
                    <a:pt x="3124618" y="775920"/>
                  </a:cubicBezTo>
                  <a:cubicBezTo>
                    <a:pt x="2821842" y="754450"/>
                    <a:pt x="2520978" y="721846"/>
                    <a:pt x="2222978" y="674134"/>
                  </a:cubicBezTo>
                  <a:cubicBezTo>
                    <a:pt x="2013804" y="640735"/>
                    <a:pt x="1805586" y="603361"/>
                    <a:pt x="1601188" y="553263"/>
                  </a:cubicBezTo>
                  <a:cubicBezTo>
                    <a:pt x="1360496" y="504756"/>
                    <a:pt x="1125535" y="439549"/>
                    <a:pt x="891529" y="371162"/>
                  </a:cubicBezTo>
                  <a:cubicBezTo>
                    <a:pt x="819894" y="350486"/>
                    <a:pt x="462676" y="193831"/>
                    <a:pt x="360478" y="1485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67C2B4FD-8EB5-4234-94DE-7FAC05593A4C}"/>
              </a:ext>
            </a:extLst>
          </p:cNvPr>
          <p:cNvGrpSpPr/>
          <p:nvPr/>
        </p:nvGrpSpPr>
        <p:grpSpPr>
          <a:xfrm>
            <a:off x="4172422" y="3065820"/>
            <a:ext cx="3935622" cy="2037936"/>
            <a:chOff x="4172422" y="3065820"/>
            <a:chExt cx="3935622" cy="203793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1C6AFA-88AF-4D8B-BC17-FEAA96E5DEF6}"/>
                </a:ext>
              </a:extLst>
            </p:cNvPr>
            <p:cNvSpPr/>
            <p:nvPr/>
          </p:nvSpPr>
          <p:spPr>
            <a:xfrm>
              <a:off x="4172422" y="3065820"/>
              <a:ext cx="3935622" cy="2037936"/>
            </a:xfrm>
            <a:custGeom>
              <a:avLst/>
              <a:gdLst>
                <a:gd name="connsiteX0" fmla="*/ 3541 w 3935622"/>
                <a:gd name="connsiteY0" fmla="*/ 0 h 2037936"/>
                <a:gd name="connsiteX1" fmla="*/ 3932081 w 3935622"/>
                <a:gd name="connsiteY1" fmla="*/ 0 h 2037936"/>
                <a:gd name="connsiteX2" fmla="*/ 3935622 w 3935622"/>
                <a:gd name="connsiteY2" fmla="*/ 70124 h 2037936"/>
                <a:gd name="connsiteX3" fmla="*/ 1967810 w 3935622"/>
                <a:gd name="connsiteY3" fmla="*/ 2037936 h 2037936"/>
                <a:gd name="connsiteX4" fmla="*/ 0 w 3935622"/>
                <a:gd name="connsiteY4" fmla="*/ 70124 h 203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5622" h="2037936">
                  <a:moveTo>
                    <a:pt x="3541" y="0"/>
                  </a:moveTo>
                  <a:lnTo>
                    <a:pt x="3932081" y="0"/>
                  </a:lnTo>
                  <a:lnTo>
                    <a:pt x="3935622" y="70124"/>
                  </a:lnTo>
                  <a:cubicBezTo>
                    <a:pt x="3935622" y="1156916"/>
                    <a:pt x="3054602" y="2037936"/>
                    <a:pt x="1967810" y="2037936"/>
                  </a:cubicBezTo>
                  <a:cubicBezTo>
                    <a:pt x="881018" y="2037936"/>
                    <a:pt x="0" y="1156916"/>
                    <a:pt x="0" y="7012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9CDF91-0782-4C4C-B05E-F5002EE9E7C0}"/>
                </a:ext>
              </a:extLst>
            </p:cNvPr>
            <p:cNvSpPr/>
            <p:nvPr/>
          </p:nvSpPr>
          <p:spPr>
            <a:xfrm>
              <a:off x="4209270" y="3065820"/>
              <a:ext cx="3879327" cy="1909892"/>
            </a:xfrm>
            <a:custGeom>
              <a:avLst/>
              <a:gdLst>
                <a:gd name="connsiteX0" fmla="*/ 3667412 w 3879327"/>
                <a:gd name="connsiteY0" fmla="*/ 737466 h 1909892"/>
                <a:gd name="connsiteX1" fmla="*/ 3643554 w 3879327"/>
                <a:gd name="connsiteY1" fmla="*/ 757958 h 1909892"/>
                <a:gd name="connsiteX2" fmla="*/ 3647224 w 3879327"/>
                <a:gd name="connsiteY2" fmla="*/ 824025 h 1909892"/>
                <a:gd name="connsiteX3" fmla="*/ 3698611 w 3879327"/>
                <a:gd name="connsiteY3" fmla="*/ 782428 h 1909892"/>
                <a:gd name="connsiteX4" fmla="*/ 3702281 w 3879327"/>
                <a:gd name="connsiteY4" fmla="*/ 775087 h 1909892"/>
                <a:gd name="connsiteX5" fmla="*/ 3702281 w 3879327"/>
                <a:gd name="connsiteY5" fmla="*/ 748170 h 1909892"/>
                <a:gd name="connsiteX6" fmla="*/ 3667412 w 3879327"/>
                <a:gd name="connsiteY6" fmla="*/ 737466 h 1909892"/>
                <a:gd name="connsiteX7" fmla="*/ 3140708 w 3879327"/>
                <a:gd name="connsiteY7" fmla="*/ 293040 h 1909892"/>
                <a:gd name="connsiteX8" fmla="*/ 3129696 w 3879327"/>
                <a:gd name="connsiteY8" fmla="*/ 306499 h 1909892"/>
                <a:gd name="connsiteX9" fmla="*/ 3159060 w 3879327"/>
                <a:gd name="connsiteY9" fmla="*/ 340756 h 1909892"/>
                <a:gd name="connsiteX10" fmla="*/ 3178635 w 3879327"/>
                <a:gd name="connsiteY10" fmla="*/ 324851 h 1909892"/>
                <a:gd name="connsiteX11" fmla="*/ 3140708 w 3879327"/>
                <a:gd name="connsiteY11" fmla="*/ 293040 h 1909892"/>
                <a:gd name="connsiteX12" fmla="*/ 1020437 w 3879327"/>
                <a:gd name="connsiteY12" fmla="*/ 138884 h 1909892"/>
                <a:gd name="connsiteX13" fmla="*/ 1032672 w 3879327"/>
                <a:gd name="connsiteY13" fmla="*/ 146224 h 1909892"/>
                <a:gd name="connsiteX14" fmla="*/ 1020437 w 3879327"/>
                <a:gd name="connsiteY14" fmla="*/ 159682 h 1909892"/>
                <a:gd name="connsiteX15" fmla="*/ 1006980 w 3879327"/>
                <a:gd name="connsiteY15" fmla="*/ 152341 h 1909892"/>
                <a:gd name="connsiteX16" fmla="*/ 1020437 w 3879327"/>
                <a:gd name="connsiteY16" fmla="*/ 138884 h 1909892"/>
                <a:gd name="connsiteX17" fmla="*/ 726805 w 3879327"/>
                <a:gd name="connsiteY17" fmla="*/ 131543 h 1909892"/>
                <a:gd name="connsiteX18" fmla="*/ 751274 w 3879327"/>
                <a:gd name="connsiteY18" fmla="*/ 146224 h 1909892"/>
                <a:gd name="connsiteX19" fmla="*/ 740264 w 3879327"/>
                <a:gd name="connsiteY19" fmla="*/ 156012 h 1909892"/>
                <a:gd name="connsiteX20" fmla="*/ 715795 w 3879327"/>
                <a:gd name="connsiteY20" fmla="*/ 143777 h 1909892"/>
                <a:gd name="connsiteX21" fmla="*/ 726805 w 3879327"/>
                <a:gd name="connsiteY21" fmla="*/ 131543 h 1909892"/>
                <a:gd name="connsiteX22" fmla="*/ 887079 w 3879327"/>
                <a:gd name="connsiteY22" fmla="*/ 96063 h 1909892"/>
                <a:gd name="connsiteX23" fmla="*/ 970275 w 3879327"/>
                <a:gd name="connsiteY23" fmla="*/ 149895 h 1909892"/>
                <a:gd name="connsiteX24" fmla="*/ 861387 w 3879327"/>
                <a:gd name="connsiteY24" fmla="*/ 149895 h 1909892"/>
                <a:gd name="connsiteX25" fmla="*/ 887079 w 3879327"/>
                <a:gd name="connsiteY25" fmla="*/ 96063 h 1909892"/>
                <a:gd name="connsiteX26" fmla="*/ 3767952 w 3879327"/>
                <a:gd name="connsiteY26" fmla="*/ 0 h 1909892"/>
                <a:gd name="connsiteX27" fmla="*/ 3877637 w 3879327"/>
                <a:gd name="connsiteY27" fmla="*/ 0 h 1909892"/>
                <a:gd name="connsiteX28" fmla="*/ 3878460 w 3879327"/>
                <a:gd name="connsiteY28" fmla="*/ 111967 h 1909892"/>
                <a:gd name="connsiteX29" fmla="*/ 3869895 w 3879327"/>
                <a:gd name="connsiteY29" fmla="*/ 153565 h 1909892"/>
                <a:gd name="connsiteX30" fmla="*/ 3789146 w 3879327"/>
                <a:gd name="connsiteY30" fmla="*/ 47124 h 1909892"/>
                <a:gd name="connsiteX31" fmla="*/ 3768959 w 3879327"/>
                <a:gd name="connsiteY31" fmla="*/ 1244 h 1909892"/>
                <a:gd name="connsiteX32" fmla="*/ 2364134 w 3879327"/>
                <a:gd name="connsiteY32" fmla="*/ 0 h 1909892"/>
                <a:gd name="connsiteX33" fmla="*/ 3723105 w 3879327"/>
                <a:gd name="connsiteY33" fmla="*/ 0 h 1909892"/>
                <a:gd name="connsiteX34" fmla="*/ 3753666 w 3879327"/>
                <a:gd name="connsiteY34" fmla="*/ 49571 h 1909892"/>
                <a:gd name="connsiteX35" fmla="*/ 3765901 w 3879327"/>
                <a:gd name="connsiteY35" fmla="*/ 91169 h 1909892"/>
                <a:gd name="connsiteX36" fmla="*/ 3795264 w 3879327"/>
                <a:gd name="connsiteY36" fmla="*/ 157236 h 1909892"/>
                <a:gd name="connsiteX37" fmla="*/ 3842979 w 3879327"/>
                <a:gd name="connsiteY37" fmla="*/ 267348 h 1909892"/>
                <a:gd name="connsiteX38" fmla="*/ 3858885 w 3879327"/>
                <a:gd name="connsiteY38" fmla="*/ 340756 h 1909892"/>
                <a:gd name="connsiteX39" fmla="*/ 3697387 w 3879327"/>
                <a:gd name="connsiteY39" fmla="*/ 877859 h 1909892"/>
                <a:gd name="connsiteX40" fmla="*/ 3639884 w 3879327"/>
                <a:gd name="connsiteY40" fmla="*/ 990417 h 1909892"/>
                <a:gd name="connsiteX41" fmla="*/ 3614191 w 3879327"/>
                <a:gd name="connsiteY41" fmla="*/ 1016111 h 1909892"/>
                <a:gd name="connsiteX42" fmla="*/ 3597062 w 3879327"/>
                <a:gd name="connsiteY42" fmla="*/ 983076 h 1909892"/>
                <a:gd name="connsiteX43" fmla="*/ 3567699 w 3879327"/>
                <a:gd name="connsiteY43" fmla="*/ 894987 h 1909892"/>
                <a:gd name="connsiteX44" fmla="*/ 3593391 w 3879327"/>
                <a:gd name="connsiteY44" fmla="*/ 974513 h 1909892"/>
                <a:gd name="connsiteX45" fmla="*/ 3614191 w 3879327"/>
                <a:gd name="connsiteY45" fmla="*/ 1024676 h 1909892"/>
                <a:gd name="connsiteX46" fmla="*/ 3468599 w 3879327"/>
                <a:gd name="connsiteY46" fmla="*/ 1253463 h 1909892"/>
                <a:gd name="connsiteX47" fmla="*/ 3266726 w 3879327"/>
                <a:gd name="connsiteY47" fmla="*/ 1473688 h 1909892"/>
                <a:gd name="connsiteX48" fmla="*/ 3171296 w 3879327"/>
                <a:gd name="connsiteY48" fmla="*/ 1556883 h 1909892"/>
                <a:gd name="connsiteX49" fmla="*/ 3154167 w 3879327"/>
                <a:gd name="connsiteY49" fmla="*/ 1515286 h 1909892"/>
                <a:gd name="connsiteX50" fmla="*/ 3105228 w 3879327"/>
                <a:gd name="connsiteY50" fmla="*/ 1358682 h 1909892"/>
                <a:gd name="connsiteX51" fmla="*/ 3123580 w 3879327"/>
                <a:gd name="connsiteY51" fmla="*/ 1155586 h 1909892"/>
                <a:gd name="connsiteX52" fmla="*/ 3135814 w 3879327"/>
                <a:gd name="connsiteY52" fmla="*/ 1061380 h 1909892"/>
                <a:gd name="connsiteX53" fmla="*/ 3111345 w 3879327"/>
                <a:gd name="connsiteY53" fmla="*/ 943925 h 1909892"/>
                <a:gd name="connsiteX54" fmla="*/ 3068524 w 3879327"/>
                <a:gd name="connsiteY54" fmla="*/ 859507 h 1909892"/>
                <a:gd name="connsiteX55" fmla="*/ 3034267 w 3879327"/>
                <a:gd name="connsiteY55" fmla="*/ 689444 h 1909892"/>
                <a:gd name="connsiteX56" fmla="*/ 3039161 w 3879327"/>
                <a:gd name="connsiteY56" fmla="*/ 663752 h 1909892"/>
                <a:gd name="connsiteX57" fmla="*/ 2969423 w 3879327"/>
                <a:gd name="connsiteY57" fmla="*/ 602578 h 1909892"/>
                <a:gd name="connsiteX58" fmla="*/ 2921708 w 3879327"/>
                <a:gd name="connsiteY58" fmla="*/ 585450 h 1909892"/>
                <a:gd name="connsiteX59" fmla="*/ 2816490 w 3879327"/>
                <a:gd name="connsiteY59" fmla="*/ 552416 h 1909892"/>
                <a:gd name="connsiteX60" fmla="*/ 2761433 w 3879327"/>
                <a:gd name="connsiteY60" fmla="*/ 579332 h 1909892"/>
                <a:gd name="connsiteX61" fmla="*/ 2695366 w 3879327"/>
                <a:gd name="connsiteY61" fmla="*/ 585450 h 1909892"/>
                <a:gd name="connsiteX62" fmla="*/ 2610947 w 3879327"/>
                <a:gd name="connsiteY62" fmla="*/ 594014 h 1909892"/>
                <a:gd name="connsiteX63" fmla="*/ 2525304 w 3879327"/>
                <a:gd name="connsiteY63" fmla="*/ 576885 h 1909892"/>
                <a:gd name="connsiteX64" fmla="*/ 2455566 w 3879327"/>
                <a:gd name="connsiteY64" fmla="*/ 516936 h 1909892"/>
                <a:gd name="connsiteX65" fmla="*/ 2426203 w 3879327"/>
                <a:gd name="connsiteY65" fmla="*/ 480232 h 1909892"/>
                <a:gd name="connsiteX66" fmla="*/ 2352795 w 3879327"/>
                <a:gd name="connsiteY66" fmla="*/ 368895 h 1909892"/>
                <a:gd name="connsiteX67" fmla="*/ 2330772 w 3879327"/>
                <a:gd name="connsiteY67" fmla="*/ 258783 h 1909892"/>
                <a:gd name="connsiteX68" fmla="*/ 2339337 w 3879327"/>
                <a:gd name="connsiteY68" fmla="*/ 80157 h 1909892"/>
                <a:gd name="connsiteX69" fmla="*/ 2338113 w 3879327"/>
                <a:gd name="connsiteY69" fmla="*/ 50794 h 1909892"/>
                <a:gd name="connsiteX70" fmla="*/ 578273 w 3879327"/>
                <a:gd name="connsiteY70" fmla="*/ 0 h 1909892"/>
                <a:gd name="connsiteX71" fmla="*/ 701190 w 3879327"/>
                <a:gd name="connsiteY71" fmla="*/ 0 h 1909892"/>
                <a:gd name="connsiteX72" fmla="*/ 712123 w 3879327"/>
                <a:gd name="connsiteY72" fmla="*/ 5526 h 1909892"/>
                <a:gd name="connsiteX73" fmla="*/ 819789 w 3879327"/>
                <a:gd name="connsiteY73" fmla="*/ 80157 h 1909892"/>
                <a:gd name="connsiteX74" fmla="*/ 731699 w 3879327"/>
                <a:gd name="connsiteY74" fmla="*/ 64253 h 1909892"/>
                <a:gd name="connsiteX75" fmla="*/ 666856 w 3879327"/>
                <a:gd name="connsiteY75" fmla="*/ 15314 h 1909892"/>
                <a:gd name="connsiteX76" fmla="*/ 664034 w 3879327"/>
                <a:gd name="connsiteY76" fmla="*/ 14263 h 1909892"/>
                <a:gd name="connsiteX77" fmla="*/ 666856 w 3879327"/>
                <a:gd name="connsiteY77" fmla="*/ 16537 h 1909892"/>
                <a:gd name="connsiteX78" fmla="*/ 568978 w 3879327"/>
                <a:gd name="connsiteY78" fmla="*/ 25102 h 1909892"/>
                <a:gd name="connsiteX79" fmla="*/ 575153 w 3879327"/>
                <a:gd name="connsiteY79" fmla="*/ 3423 h 1909892"/>
                <a:gd name="connsiteX80" fmla="*/ 10781 w 3879327"/>
                <a:gd name="connsiteY80" fmla="*/ 0 h 1909892"/>
                <a:gd name="connsiteX81" fmla="*/ 229452 w 3879327"/>
                <a:gd name="connsiteY81" fmla="*/ 0 h 1909892"/>
                <a:gd name="connsiteX82" fmla="*/ 227783 w 3879327"/>
                <a:gd name="connsiteY82" fmla="*/ 23572 h 1909892"/>
                <a:gd name="connsiteX83" fmla="*/ 242312 w 3879327"/>
                <a:gd name="connsiteY83" fmla="*/ 88722 h 1909892"/>
                <a:gd name="connsiteX84" fmla="*/ 303485 w 3879327"/>
                <a:gd name="connsiteY84" fmla="*/ 125426 h 1909892"/>
                <a:gd name="connsiteX85" fmla="*/ 401363 w 3879327"/>
                <a:gd name="connsiteY85" fmla="*/ 50794 h 1909892"/>
                <a:gd name="connsiteX86" fmla="*/ 487005 w 3879327"/>
                <a:gd name="connsiteY86" fmla="*/ 25102 h 1909892"/>
                <a:gd name="connsiteX87" fmla="*/ 489452 w 3879327"/>
                <a:gd name="connsiteY87" fmla="*/ 52018 h 1909892"/>
                <a:gd name="connsiteX88" fmla="*/ 427055 w 3879327"/>
                <a:gd name="connsiteY88" fmla="*/ 191493 h 1909892"/>
                <a:gd name="connsiteX89" fmla="*/ 445407 w 3879327"/>
                <a:gd name="connsiteY89" fmla="*/ 217185 h 1909892"/>
                <a:gd name="connsiteX90" fmla="*/ 516369 w 3879327"/>
                <a:gd name="connsiteY90" fmla="*/ 218410 h 1909892"/>
                <a:gd name="connsiteX91" fmla="*/ 554295 w 3879327"/>
                <a:gd name="connsiteY91" fmla="*/ 272242 h 1909892"/>
                <a:gd name="connsiteX92" fmla="*/ 537167 w 3879327"/>
                <a:gd name="connsiteY92" fmla="*/ 344426 h 1909892"/>
                <a:gd name="connsiteX93" fmla="*/ 567754 w 3879327"/>
                <a:gd name="connsiteY93" fmla="*/ 433740 h 1909892"/>
                <a:gd name="connsiteX94" fmla="*/ 631375 w 3879327"/>
                <a:gd name="connsiteY94" fmla="*/ 432516 h 1909892"/>
                <a:gd name="connsiteX95" fmla="*/ 679089 w 3879327"/>
                <a:gd name="connsiteY95" fmla="*/ 441081 h 1909892"/>
                <a:gd name="connsiteX96" fmla="*/ 731699 w 3879327"/>
                <a:gd name="connsiteY96" fmla="*/ 433740 h 1909892"/>
                <a:gd name="connsiteX97" fmla="*/ 839364 w 3879327"/>
                <a:gd name="connsiteY97" fmla="*/ 357885 h 1909892"/>
                <a:gd name="connsiteX98" fmla="*/ 852822 w 3879327"/>
                <a:gd name="connsiteY98" fmla="*/ 370120 h 1909892"/>
                <a:gd name="connsiteX99" fmla="*/ 883409 w 3879327"/>
                <a:gd name="connsiteY99" fmla="*/ 376236 h 1909892"/>
                <a:gd name="connsiteX100" fmla="*/ 942135 w 3879327"/>
                <a:gd name="connsiteY100" fmla="*/ 381130 h 1909892"/>
                <a:gd name="connsiteX101" fmla="*/ 1058364 w 3879327"/>
                <a:gd name="connsiteY101" fmla="*/ 401930 h 1909892"/>
                <a:gd name="connsiteX102" fmla="*/ 1101186 w 3879327"/>
                <a:gd name="connsiteY102" fmla="*/ 412940 h 1909892"/>
                <a:gd name="connsiteX103" fmla="*/ 1158689 w 3879327"/>
                <a:gd name="connsiteY103" fmla="*/ 466773 h 1909892"/>
                <a:gd name="connsiteX104" fmla="*/ 1334868 w 3879327"/>
                <a:gd name="connsiteY104" fmla="*/ 569544 h 1909892"/>
                <a:gd name="connsiteX105" fmla="*/ 1424182 w 3879327"/>
                <a:gd name="connsiteY105" fmla="*/ 721254 h 1909892"/>
                <a:gd name="connsiteX106" fmla="*/ 1410723 w 3879327"/>
                <a:gd name="connsiteY106" fmla="*/ 746948 h 1909892"/>
                <a:gd name="connsiteX107" fmla="*/ 1408276 w 3879327"/>
                <a:gd name="connsiteY107" fmla="*/ 802003 h 1909892"/>
                <a:gd name="connsiteX108" fmla="*/ 1433970 w 3879327"/>
                <a:gd name="connsiteY108" fmla="*/ 805674 h 1909892"/>
                <a:gd name="connsiteX109" fmla="*/ 1522059 w 3879327"/>
                <a:gd name="connsiteY109" fmla="*/ 773864 h 1909892"/>
                <a:gd name="connsiteX110" fmla="*/ 1634618 w 3879327"/>
                <a:gd name="connsiteY110" fmla="*/ 832590 h 1909892"/>
                <a:gd name="connsiteX111" fmla="*/ 1771647 w 3879327"/>
                <a:gd name="connsiteY111" fmla="*/ 894987 h 1909892"/>
                <a:gd name="connsiteX112" fmla="*/ 1831596 w 3879327"/>
                <a:gd name="connsiteY112" fmla="*/ 930468 h 1909892"/>
                <a:gd name="connsiteX113" fmla="*/ 1826702 w 3879327"/>
                <a:gd name="connsiteY113" fmla="*/ 1036909 h 1909892"/>
                <a:gd name="connsiteX114" fmla="*/ 1749624 w 3879327"/>
                <a:gd name="connsiteY114" fmla="*/ 1153139 h 1909892"/>
                <a:gd name="connsiteX115" fmla="*/ 1734943 w 3879327"/>
                <a:gd name="connsiteY115" fmla="*/ 1217982 h 1909892"/>
                <a:gd name="connsiteX116" fmla="*/ 1694568 w 3879327"/>
                <a:gd name="connsiteY116" fmla="*/ 1445547 h 1909892"/>
                <a:gd name="connsiteX117" fmla="*/ 1651747 w 3879327"/>
                <a:gd name="connsiteY117" fmla="*/ 1478581 h 1909892"/>
                <a:gd name="connsiteX118" fmla="*/ 1555092 w 3879327"/>
                <a:gd name="connsiteY118" fmla="*/ 1523849 h 1909892"/>
                <a:gd name="connsiteX119" fmla="*/ 1522059 w 3879327"/>
                <a:gd name="connsiteY119" fmla="*/ 1586247 h 1909892"/>
                <a:gd name="connsiteX120" fmla="*/ 1485355 w 3879327"/>
                <a:gd name="connsiteY120" fmla="*/ 1742851 h 1909892"/>
                <a:gd name="connsiteX121" fmla="*/ 1431523 w 3879327"/>
                <a:gd name="connsiteY121" fmla="*/ 1843175 h 1909892"/>
                <a:gd name="connsiteX122" fmla="*/ 1397266 w 3879327"/>
                <a:gd name="connsiteY122" fmla="*/ 1867644 h 1909892"/>
                <a:gd name="connsiteX123" fmla="*/ 1353221 w 3879327"/>
                <a:gd name="connsiteY123" fmla="*/ 1859079 h 1909892"/>
                <a:gd name="connsiteX124" fmla="*/ 1334868 w 3879327"/>
                <a:gd name="connsiteY124" fmla="*/ 1867644 h 1909892"/>
                <a:gd name="connsiteX125" fmla="*/ 1353221 w 3879327"/>
                <a:gd name="connsiteY125" fmla="*/ 1901901 h 1909892"/>
                <a:gd name="connsiteX126" fmla="*/ 1326304 w 3879327"/>
                <a:gd name="connsiteY126" fmla="*/ 1906795 h 1909892"/>
                <a:gd name="connsiteX127" fmla="*/ 995968 w 3879327"/>
                <a:gd name="connsiteY127" fmla="*/ 1766096 h 1909892"/>
                <a:gd name="connsiteX128" fmla="*/ 956817 w 3879327"/>
                <a:gd name="connsiteY128" fmla="*/ 1708593 h 1909892"/>
                <a:gd name="connsiteX129" fmla="*/ 937242 w 3879327"/>
                <a:gd name="connsiteY129" fmla="*/ 1657208 h 1909892"/>
                <a:gd name="connsiteX130" fmla="*/ 916442 w 3879327"/>
                <a:gd name="connsiteY130" fmla="*/ 1399055 h 1909892"/>
                <a:gd name="connsiteX131" fmla="*/ 850375 w 3879327"/>
                <a:gd name="connsiteY131" fmla="*/ 1306072 h 1909892"/>
                <a:gd name="connsiteX132" fmla="*/ 682760 w 3879327"/>
                <a:gd name="connsiteY132" fmla="*/ 1107870 h 1909892"/>
                <a:gd name="connsiteX133" fmla="*/ 598340 w 3879327"/>
                <a:gd name="connsiteY133" fmla="*/ 958607 h 1909892"/>
                <a:gd name="connsiteX134" fmla="*/ 591000 w 3879327"/>
                <a:gd name="connsiteY134" fmla="*/ 864401 h 1909892"/>
                <a:gd name="connsiteX135" fmla="*/ 595893 w 3879327"/>
                <a:gd name="connsiteY135" fmla="*/ 831366 h 1909892"/>
                <a:gd name="connsiteX136" fmla="*/ 624034 w 3879327"/>
                <a:gd name="connsiteY136" fmla="*/ 701679 h 1909892"/>
                <a:gd name="connsiteX137" fmla="*/ 681536 w 3879327"/>
                <a:gd name="connsiteY137" fmla="*/ 554863 h 1909892"/>
                <a:gd name="connsiteX138" fmla="*/ 663185 w 3879327"/>
                <a:gd name="connsiteY138" fmla="*/ 486348 h 1909892"/>
                <a:gd name="connsiteX139" fmla="*/ 631375 w 3879327"/>
                <a:gd name="connsiteY139" fmla="*/ 485126 h 1909892"/>
                <a:gd name="connsiteX140" fmla="*/ 579989 w 3879327"/>
                <a:gd name="connsiteY140" fmla="*/ 494913 h 1909892"/>
                <a:gd name="connsiteX141" fmla="*/ 513922 w 3879327"/>
                <a:gd name="connsiteY141" fmla="*/ 452091 h 1909892"/>
                <a:gd name="connsiteX142" fmla="*/ 445407 w 3879327"/>
                <a:gd name="connsiteY142" fmla="*/ 343203 h 1909892"/>
                <a:gd name="connsiteX143" fmla="*/ 403810 w 3879327"/>
                <a:gd name="connsiteY143" fmla="*/ 308946 h 1909892"/>
                <a:gd name="connsiteX144" fmla="*/ 291250 w 3879327"/>
                <a:gd name="connsiteY144" fmla="*/ 235538 h 1909892"/>
                <a:gd name="connsiteX145" fmla="*/ 254546 w 3879327"/>
                <a:gd name="connsiteY145" fmla="*/ 217185 h 1909892"/>
                <a:gd name="connsiteX146" fmla="*/ 139540 w 3879327"/>
                <a:gd name="connsiteY146" fmla="*/ 189046 h 1909892"/>
                <a:gd name="connsiteX147" fmla="*/ 25757 w 3879327"/>
                <a:gd name="connsiteY147" fmla="*/ 105851 h 1909892"/>
                <a:gd name="connsiteX148" fmla="*/ 6182 w 3879327"/>
                <a:gd name="connsiteY148" fmla="*/ 31218 h 190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3879327" h="1909892">
                  <a:moveTo>
                    <a:pt x="3667412" y="737466"/>
                  </a:moveTo>
                  <a:cubicBezTo>
                    <a:pt x="3656707" y="737466"/>
                    <a:pt x="3647837" y="742665"/>
                    <a:pt x="3643554" y="757958"/>
                  </a:cubicBezTo>
                  <a:cubicBezTo>
                    <a:pt x="3638660" y="777534"/>
                    <a:pt x="3614191" y="808121"/>
                    <a:pt x="3647224" y="824025"/>
                  </a:cubicBezTo>
                  <a:cubicBezTo>
                    <a:pt x="3686376" y="842378"/>
                    <a:pt x="3685152" y="800780"/>
                    <a:pt x="3698611" y="782428"/>
                  </a:cubicBezTo>
                  <a:cubicBezTo>
                    <a:pt x="3699834" y="781205"/>
                    <a:pt x="3701058" y="777534"/>
                    <a:pt x="3702281" y="775087"/>
                  </a:cubicBezTo>
                  <a:cubicBezTo>
                    <a:pt x="3708397" y="765299"/>
                    <a:pt x="3709621" y="756735"/>
                    <a:pt x="3702281" y="748170"/>
                  </a:cubicBezTo>
                  <a:cubicBezTo>
                    <a:pt x="3690659" y="742665"/>
                    <a:pt x="3678118" y="737466"/>
                    <a:pt x="3667412" y="737466"/>
                  </a:cubicBezTo>
                  <a:close/>
                  <a:moveTo>
                    <a:pt x="3140708" y="293040"/>
                  </a:moveTo>
                  <a:cubicBezTo>
                    <a:pt x="3132143" y="289371"/>
                    <a:pt x="3127249" y="299158"/>
                    <a:pt x="3129696" y="306499"/>
                  </a:cubicBezTo>
                  <a:cubicBezTo>
                    <a:pt x="3134590" y="321181"/>
                    <a:pt x="3139484" y="338309"/>
                    <a:pt x="3159060" y="340756"/>
                  </a:cubicBezTo>
                  <a:cubicBezTo>
                    <a:pt x="3168847" y="341979"/>
                    <a:pt x="3176188" y="335862"/>
                    <a:pt x="3178635" y="324851"/>
                  </a:cubicBezTo>
                  <a:cubicBezTo>
                    <a:pt x="3166400" y="315063"/>
                    <a:pt x="3154166" y="301605"/>
                    <a:pt x="3140708" y="293040"/>
                  </a:cubicBezTo>
                  <a:close/>
                  <a:moveTo>
                    <a:pt x="1020437" y="138884"/>
                  </a:moveTo>
                  <a:cubicBezTo>
                    <a:pt x="1024108" y="141330"/>
                    <a:pt x="1031449" y="142553"/>
                    <a:pt x="1032672" y="146224"/>
                  </a:cubicBezTo>
                  <a:cubicBezTo>
                    <a:pt x="1036343" y="156012"/>
                    <a:pt x="1026555" y="157235"/>
                    <a:pt x="1020437" y="159682"/>
                  </a:cubicBezTo>
                  <a:cubicBezTo>
                    <a:pt x="1014321" y="162129"/>
                    <a:pt x="1008203" y="158459"/>
                    <a:pt x="1006980" y="152341"/>
                  </a:cubicBezTo>
                  <a:cubicBezTo>
                    <a:pt x="1002086" y="142553"/>
                    <a:pt x="1010650" y="141330"/>
                    <a:pt x="1020437" y="138884"/>
                  </a:cubicBezTo>
                  <a:close/>
                  <a:moveTo>
                    <a:pt x="726805" y="131543"/>
                  </a:moveTo>
                  <a:cubicBezTo>
                    <a:pt x="736593" y="133990"/>
                    <a:pt x="745158" y="137659"/>
                    <a:pt x="751274" y="146224"/>
                  </a:cubicBezTo>
                  <a:cubicBezTo>
                    <a:pt x="751274" y="153564"/>
                    <a:pt x="746381" y="156012"/>
                    <a:pt x="740264" y="156012"/>
                  </a:cubicBezTo>
                  <a:cubicBezTo>
                    <a:pt x="729252" y="157235"/>
                    <a:pt x="719464" y="154788"/>
                    <a:pt x="715795" y="143777"/>
                  </a:cubicBezTo>
                  <a:cubicBezTo>
                    <a:pt x="712123" y="135212"/>
                    <a:pt x="719464" y="130319"/>
                    <a:pt x="726805" y="131543"/>
                  </a:cubicBezTo>
                  <a:close/>
                  <a:moveTo>
                    <a:pt x="887079" y="96063"/>
                  </a:moveTo>
                  <a:cubicBezTo>
                    <a:pt x="926230" y="89945"/>
                    <a:pt x="948252" y="109520"/>
                    <a:pt x="970275" y="149895"/>
                  </a:cubicBezTo>
                  <a:cubicBezTo>
                    <a:pt x="928677" y="130320"/>
                    <a:pt x="896867" y="174365"/>
                    <a:pt x="861387" y="149895"/>
                  </a:cubicBezTo>
                  <a:cubicBezTo>
                    <a:pt x="857716" y="125426"/>
                    <a:pt x="846705" y="97286"/>
                    <a:pt x="887079" y="96063"/>
                  </a:cubicBezTo>
                  <a:close/>
                  <a:moveTo>
                    <a:pt x="3767952" y="0"/>
                  </a:moveTo>
                  <a:lnTo>
                    <a:pt x="3877637" y="0"/>
                  </a:lnTo>
                  <a:lnTo>
                    <a:pt x="3878460" y="111967"/>
                  </a:lnTo>
                  <a:cubicBezTo>
                    <a:pt x="3878460" y="125426"/>
                    <a:pt x="3883354" y="141330"/>
                    <a:pt x="3869895" y="153565"/>
                  </a:cubicBezTo>
                  <a:cubicBezTo>
                    <a:pt x="3833191" y="125426"/>
                    <a:pt x="3796487" y="97286"/>
                    <a:pt x="3789146" y="47124"/>
                  </a:cubicBezTo>
                  <a:cubicBezTo>
                    <a:pt x="3786699" y="28772"/>
                    <a:pt x="3778747" y="14396"/>
                    <a:pt x="3768959" y="1244"/>
                  </a:cubicBezTo>
                  <a:close/>
                  <a:moveTo>
                    <a:pt x="2364134" y="0"/>
                  </a:moveTo>
                  <a:lnTo>
                    <a:pt x="3723105" y="0"/>
                  </a:lnTo>
                  <a:lnTo>
                    <a:pt x="3753666" y="49571"/>
                  </a:lnTo>
                  <a:cubicBezTo>
                    <a:pt x="3763454" y="60582"/>
                    <a:pt x="3764677" y="76487"/>
                    <a:pt x="3765901" y="91169"/>
                  </a:cubicBezTo>
                  <a:cubicBezTo>
                    <a:pt x="3768348" y="116861"/>
                    <a:pt x="3779360" y="137661"/>
                    <a:pt x="3795264" y="157236"/>
                  </a:cubicBezTo>
                  <a:cubicBezTo>
                    <a:pt x="3822181" y="189046"/>
                    <a:pt x="3834415" y="226973"/>
                    <a:pt x="3842979" y="267348"/>
                  </a:cubicBezTo>
                  <a:cubicBezTo>
                    <a:pt x="3873566" y="286924"/>
                    <a:pt x="3862554" y="316287"/>
                    <a:pt x="3858885" y="340756"/>
                  </a:cubicBezTo>
                  <a:cubicBezTo>
                    <a:pt x="3828299" y="526723"/>
                    <a:pt x="3780583" y="707797"/>
                    <a:pt x="3697387" y="877859"/>
                  </a:cubicBezTo>
                  <a:cubicBezTo>
                    <a:pt x="3679034" y="915786"/>
                    <a:pt x="3661905" y="954937"/>
                    <a:pt x="3639884" y="990417"/>
                  </a:cubicBezTo>
                  <a:cubicBezTo>
                    <a:pt x="3633766" y="1001429"/>
                    <a:pt x="3631319" y="1016111"/>
                    <a:pt x="3614191" y="1016111"/>
                  </a:cubicBezTo>
                  <a:cubicBezTo>
                    <a:pt x="3601956" y="1008770"/>
                    <a:pt x="3601956" y="994088"/>
                    <a:pt x="3597062" y="983076"/>
                  </a:cubicBezTo>
                  <a:cubicBezTo>
                    <a:pt x="3578711" y="959831"/>
                    <a:pt x="3581157" y="929244"/>
                    <a:pt x="3567699" y="894987"/>
                  </a:cubicBezTo>
                  <a:cubicBezTo>
                    <a:pt x="3579934" y="925574"/>
                    <a:pt x="3575040" y="953713"/>
                    <a:pt x="3593391" y="974513"/>
                  </a:cubicBezTo>
                  <a:cubicBezTo>
                    <a:pt x="3601956" y="990417"/>
                    <a:pt x="3600732" y="1009993"/>
                    <a:pt x="3614191" y="1024676"/>
                  </a:cubicBezTo>
                  <a:cubicBezTo>
                    <a:pt x="3579934" y="1110318"/>
                    <a:pt x="3522430" y="1180055"/>
                    <a:pt x="3468599" y="1253463"/>
                  </a:cubicBezTo>
                  <a:cubicBezTo>
                    <a:pt x="3408648" y="1334212"/>
                    <a:pt x="3337687" y="1403951"/>
                    <a:pt x="3266726" y="1473688"/>
                  </a:cubicBezTo>
                  <a:cubicBezTo>
                    <a:pt x="3236140" y="1504274"/>
                    <a:pt x="3204329" y="1529967"/>
                    <a:pt x="3171296" y="1556883"/>
                  </a:cubicBezTo>
                  <a:cubicBezTo>
                    <a:pt x="3156614" y="1544649"/>
                    <a:pt x="3171296" y="1523849"/>
                    <a:pt x="3154167" y="1515286"/>
                  </a:cubicBezTo>
                  <a:cubicBezTo>
                    <a:pt x="3161508" y="1455335"/>
                    <a:pt x="3132145" y="1406396"/>
                    <a:pt x="3105228" y="1358682"/>
                  </a:cubicBezTo>
                  <a:cubicBezTo>
                    <a:pt x="3062406" y="1284049"/>
                    <a:pt x="3090547" y="1219206"/>
                    <a:pt x="3123580" y="1155586"/>
                  </a:cubicBezTo>
                  <a:cubicBezTo>
                    <a:pt x="3140708" y="1122553"/>
                    <a:pt x="3148049" y="1098084"/>
                    <a:pt x="3135814" y="1061380"/>
                  </a:cubicBezTo>
                  <a:cubicBezTo>
                    <a:pt x="3123580" y="1023451"/>
                    <a:pt x="3127251" y="983076"/>
                    <a:pt x="3111345" y="943925"/>
                  </a:cubicBezTo>
                  <a:cubicBezTo>
                    <a:pt x="3099110" y="914563"/>
                    <a:pt x="3094216" y="880305"/>
                    <a:pt x="3068524" y="859507"/>
                  </a:cubicBezTo>
                  <a:cubicBezTo>
                    <a:pt x="3011021" y="811791"/>
                    <a:pt x="3018361" y="751842"/>
                    <a:pt x="3034267" y="689444"/>
                  </a:cubicBezTo>
                  <a:cubicBezTo>
                    <a:pt x="3036714" y="680880"/>
                    <a:pt x="3039161" y="672315"/>
                    <a:pt x="3039161" y="663752"/>
                  </a:cubicBezTo>
                  <a:cubicBezTo>
                    <a:pt x="3042831" y="614813"/>
                    <a:pt x="3017139" y="591567"/>
                    <a:pt x="2969423" y="602578"/>
                  </a:cubicBezTo>
                  <a:cubicBezTo>
                    <a:pt x="2948624" y="607472"/>
                    <a:pt x="2933943" y="607472"/>
                    <a:pt x="2921708" y="585450"/>
                  </a:cubicBezTo>
                  <a:cubicBezTo>
                    <a:pt x="2897239" y="542628"/>
                    <a:pt x="2860535" y="531617"/>
                    <a:pt x="2816490" y="552416"/>
                  </a:cubicBezTo>
                  <a:cubicBezTo>
                    <a:pt x="2798137" y="560981"/>
                    <a:pt x="2778562" y="569544"/>
                    <a:pt x="2761433" y="579332"/>
                  </a:cubicBezTo>
                  <a:cubicBezTo>
                    <a:pt x="2739411" y="591567"/>
                    <a:pt x="2718612" y="595238"/>
                    <a:pt x="2695366" y="585450"/>
                  </a:cubicBezTo>
                  <a:cubicBezTo>
                    <a:pt x="2666003" y="573215"/>
                    <a:pt x="2635417" y="578109"/>
                    <a:pt x="2610947" y="594014"/>
                  </a:cubicBezTo>
                  <a:cubicBezTo>
                    <a:pt x="2574243" y="618483"/>
                    <a:pt x="2547327" y="598907"/>
                    <a:pt x="2525304" y="576885"/>
                  </a:cubicBezTo>
                  <a:cubicBezTo>
                    <a:pt x="2503282" y="554863"/>
                    <a:pt x="2480035" y="535287"/>
                    <a:pt x="2455566" y="516936"/>
                  </a:cubicBezTo>
                  <a:cubicBezTo>
                    <a:pt x="2442109" y="507148"/>
                    <a:pt x="2429874" y="496136"/>
                    <a:pt x="2426203" y="480232"/>
                  </a:cubicBezTo>
                  <a:cubicBezTo>
                    <a:pt x="2416415" y="432516"/>
                    <a:pt x="2382158" y="403153"/>
                    <a:pt x="2352795" y="368895"/>
                  </a:cubicBezTo>
                  <a:cubicBezTo>
                    <a:pt x="2336890" y="350544"/>
                    <a:pt x="2322209" y="280806"/>
                    <a:pt x="2330772" y="258783"/>
                  </a:cubicBezTo>
                  <a:cubicBezTo>
                    <a:pt x="2354019" y="201281"/>
                    <a:pt x="2361360" y="141330"/>
                    <a:pt x="2339337" y="80157"/>
                  </a:cubicBezTo>
                  <a:cubicBezTo>
                    <a:pt x="2335666" y="70369"/>
                    <a:pt x="2331996" y="60582"/>
                    <a:pt x="2338113" y="50794"/>
                  </a:cubicBezTo>
                  <a:close/>
                  <a:moveTo>
                    <a:pt x="578273" y="0"/>
                  </a:moveTo>
                  <a:lnTo>
                    <a:pt x="701190" y="0"/>
                  </a:lnTo>
                  <a:lnTo>
                    <a:pt x="712123" y="5526"/>
                  </a:lnTo>
                  <a:cubicBezTo>
                    <a:pt x="747605" y="31218"/>
                    <a:pt x="784309" y="52018"/>
                    <a:pt x="819789" y="80157"/>
                  </a:cubicBezTo>
                  <a:cubicBezTo>
                    <a:pt x="786756" y="89945"/>
                    <a:pt x="752499" y="109520"/>
                    <a:pt x="731699" y="64253"/>
                  </a:cubicBezTo>
                  <a:cubicBezTo>
                    <a:pt x="718241" y="36112"/>
                    <a:pt x="685207" y="36112"/>
                    <a:pt x="666856" y="15314"/>
                  </a:cubicBezTo>
                  <a:lnTo>
                    <a:pt x="664034" y="14263"/>
                  </a:lnTo>
                  <a:lnTo>
                    <a:pt x="666856" y="16537"/>
                  </a:lnTo>
                  <a:cubicBezTo>
                    <a:pt x="635046" y="14090"/>
                    <a:pt x="600789" y="-12826"/>
                    <a:pt x="568978" y="25102"/>
                  </a:cubicBezTo>
                  <a:cubicBezTo>
                    <a:pt x="569896" y="16231"/>
                    <a:pt x="572037" y="9120"/>
                    <a:pt x="575153" y="3423"/>
                  </a:cubicBezTo>
                  <a:close/>
                  <a:moveTo>
                    <a:pt x="10781" y="0"/>
                  </a:moveTo>
                  <a:lnTo>
                    <a:pt x="229452" y="0"/>
                  </a:lnTo>
                  <a:lnTo>
                    <a:pt x="227783" y="23572"/>
                  </a:lnTo>
                  <a:cubicBezTo>
                    <a:pt x="229159" y="45594"/>
                    <a:pt x="233748" y="67311"/>
                    <a:pt x="242312" y="88722"/>
                  </a:cubicBezTo>
                  <a:cubicBezTo>
                    <a:pt x="252100" y="114414"/>
                    <a:pt x="271675" y="126649"/>
                    <a:pt x="303485" y="125426"/>
                  </a:cubicBezTo>
                  <a:cubicBezTo>
                    <a:pt x="354871" y="122979"/>
                    <a:pt x="387904" y="103404"/>
                    <a:pt x="401363" y="50794"/>
                  </a:cubicBezTo>
                  <a:cubicBezTo>
                    <a:pt x="406256" y="32442"/>
                    <a:pt x="471100" y="15314"/>
                    <a:pt x="487005" y="25102"/>
                  </a:cubicBezTo>
                  <a:cubicBezTo>
                    <a:pt x="499240" y="32442"/>
                    <a:pt x="494346" y="41006"/>
                    <a:pt x="489452" y="52018"/>
                  </a:cubicBezTo>
                  <a:cubicBezTo>
                    <a:pt x="468653" y="98510"/>
                    <a:pt x="450301" y="146224"/>
                    <a:pt x="427055" y="191493"/>
                  </a:cubicBezTo>
                  <a:cubicBezTo>
                    <a:pt x="412373" y="219632"/>
                    <a:pt x="427055" y="217185"/>
                    <a:pt x="445407" y="217185"/>
                  </a:cubicBezTo>
                  <a:cubicBezTo>
                    <a:pt x="468653" y="217185"/>
                    <a:pt x="493122" y="214738"/>
                    <a:pt x="516369" y="218410"/>
                  </a:cubicBezTo>
                  <a:cubicBezTo>
                    <a:pt x="545732" y="223303"/>
                    <a:pt x="566530" y="235538"/>
                    <a:pt x="554295" y="272242"/>
                  </a:cubicBezTo>
                  <a:cubicBezTo>
                    <a:pt x="546955" y="295487"/>
                    <a:pt x="545732" y="321181"/>
                    <a:pt x="537167" y="344426"/>
                  </a:cubicBezTo>
                  <a:cubicBezTo>
                    <a:pt x="522485" y="383577"/>
                    <a:pt x="545732" y="408046"/>
                    <a:pt x="567754" y="433740"/>
                  </a:cubicBezTo>
                  <a:cubicBezTo>
                    <a:pt x="588553" y="458209"/>
                    <a:pt x="610575" y="442304"/>
                    <a:pt x="631375" y="432516"/>
                  </a:cubicBezTo>
                  <a:cubicBezTo>
                    <a:pt x="648503" y="425175"/>
                    <a:pt x="668079" y="425175"/>
                    <a:pt x="679089" y="441081"/>
                  </a:cubicBezTo>
                  <a:cubicBezTo>
                    <a:pt x="702336" y="472891"/>
                    <a:pt x="724358" y="454538"/>
                    <a:pt x="731699" y="433740"/>
                  </a:cubicBezTo>
                  <a:cubicBezTo>
                    <a:pt x="750050" y="379907"/>
                    <a:pt x="798989" y="376236"/>
                    <a:pt x="839364" y="357885"/>
                  </a:cubicBezTo>
                  <a:cubicBezTo>
                    <a:pt x="851599" y="357885"/>
                    <a:pt x="855269" y="360332"/>
                    <a:pt x="852822" y="370120"/>
                  </a:cubicBezTo>
                  <a:cubicBezTo>
                    <a:pt x="858940" y="395812"/>
                    <a:pt x="874844" y="388471"/>
                    <a:pt x="883409" y="376236"/>
                  </a:cubicBezTo>
                  <a:cubicBezTo>
                    <a:pt x="906654" y="346873"/>
                    <a:pt x="926230" y="367673"/>
                    <a:pt x="942135" y="381130"/>
                  </a:cubicBezTo>
                  <a:cubicBezTo>
                    <a:pt x="977615" y="410493"/>
                    <a:pt x="1016766" y="415387"/>
                    <a:pt x="1058364" y="401930"/>
                  </a:cubicBezTo>
                  <a:cubicBezTo>
                    <a:pt x="1075493" y="395812"/>
                    <a:pt x="1087728" y="390918"/>
                    <a:pt x="1101186" y="412940"/>
                  </a:cubicBezTo>
                  <a:cubicBezTo>
                    <a:pt x="1114644" y="434963"/>
                    <a:pt x="1141560" y="447197"/>
                    <a:pt x="1158689" y="466773"/>
                  </a:cubicBezTo>
                  <a:cubicBezTo>
                    <a:pt x="1206405" y="521830"/>
                    <a:pt x="1261460" y="553640"/>
                    <a:pt x="1334868" y="569544"/>
                  </a:cubicBezTo>
                  <a:cubicBezTo>
                    <a:pt x="1394819" y="581779"/>
                    <a:pt x="1433970" y="668646"/>
                    <a:pt x="1424182" y="721254"/>
                  </a:cubicBezTo>
                  <a:cubicBezTo>
                    <a:pt x="1420511" y="731042"/>
                    <a:pt x="1416841" y="739607"/>
                    <a:pt x="1410723" y="746948"/>
                  </a:cubicBezTo>
                  <a:cubicBezTo>
                    <a:pt x="1392372" y="765299"/>
                    <a:pt x="1418064" y="784875"/>
                    <a:pt x="1408276" y="802003"/>
                  </a:cubicBezTo>
                  <a:cubicBezTo>
                    <a:pt x="1415617" y="811791"/>
                    <a:pt x="1425405" y="805674"/>
                    <a:pt x="1433970" y="805674"/>
                  </a:cubicBezTo>
                  <a:cubicBezTo>
                    <a:pt x="1463333" y="795886"/>
                    <a:pt x="1481684" y="754288"/>
                    <a:pt x="1522059" y="773864"/>
                  </a:cubicBezTo>
                  <a:cubicBezTo>
                    <a:pt x="1563657" y="786099"/>
                    <a:pt x="1588127" y="835037"/>
                    <a:pt x="1634618" y="832590"/>
                  </a:cubicBezTo>
                  <a:cubicBezTo>
                    <a:pt x="1692121" y="830143"/>
                    <a:pt x="1737390" y="849719"/>
                    <a:pt x="1771647" y="894987"/>
                  </a:cubicBezTo>
                  <a:cubicBezTo>
                    <a:pt x="1786328" y="914562"/>
                    <a:pt x="1823032" y="894987"/>
                    <a:pt x="1831596" y="930468"/>
                  </a:cubicBezTo>
                  <a:cubicBezTo>
                    <a:pt x="1840161" y="967172"/>
                    <a:pt x="1845055" y="1002652"/>
                    <a:pt x="1826702" y="1036909"/>
                  </a:cubicBezTo>
                  <a:cubicBezTo>
                    <a:pt x="1804680" y="1078507"/>
                    <a:pt x="1772870" y="1112764"/>
                    <a:pt x="1749624" y="1153139"/>
                  </a:cubicBezTo>
                  <a:cubicBezTo>
                    <a:pt x="1736166" y="1176384"/>
                    <a:pt x="1732496" y="1195960"/>
                    <a:pt x="1734943" y="1217982"/>
                  </a:cubicBezTo>
                  <a:cubicBezTo>
                    <a:pt x="1744731" y="1298731"/>
                    <a:pt x="1726378" y="1373363"/>
                    <a:pt x="1694568" y="1445547"/>
                  </a:cubicBezTo>
                  <a:cubicBezTo>
                    <a:pt x="1687227" y="1460229"/>
                    <a:pt x="1676216" y="1482251"/>
                    <a:pt x="1651747" y="1478581"/>
                  </a:cubicBezTo>
                  <a:cubicBezTo>
                    <a:pt x="1610149" y="1473688"/>
                    <a:pt x="1584456" y="1505498"/>
                    <a:pt x="1555092" y="1523849"/>
                  </a:cubicBezTo>
                  <a:cubicBezTo>
                    <a:pt x="1535517" y="1536084"/>
                    <a:pt x="1514719" y="1560553"/>
                    <a:pt x="1522059" y="1586247"/>
                  </a:cubicBezTo>
                  <a:cubicBezTo>
                    <a:pt x="1537964" y="1646196"/>
                    <a:pt x="1503707" y="1692688"/>
                    <a:pt x="1485355" y="1742851"/>
                  </a:cubicBezTo>
                  <a:cubicBezTo>
                    <a:pt x="1473121" y="1778330"/>
                    <a:pt x="1449874" y="1810141"/>
                    <a:pt x="1431523" y="1843175"/>
                  </a:cubicBezTo>
                  <a:cubicBezTo>
                    <a:pt x="1424182" y="1856632"/>
                    <a:pt x="1414394" y="1867644"/>
                    <a:pt x="1397266" y="1867644"/>
                  </a:cubicBezTo>
                  <a:cubicBezTo>
                    <a:pt x="1383807" y="1856632"/>
                    <a:pt x="1366678" y="1868867"/>
                    <a:pt x="1353221" y="1859079"/>
                  </a:cubicBezTo>
                  <a:cubicBezTo>
                    <a:pt x="1343433" y="1855410"/>
                    <a:pt x="1331198" y="1844398"/>
                    <a:pt x="1334868" y="1867644"/>
                  </a:cubicBezTo>
                  <a:cubicBezTo>
                    <a:pt x="1340986" y="1879879"/>
                    <a:pt x="1354444" y="1887220"/>
                    <a:pt x="1353221" y="1901901"/>
                  </a:cubicBezTo>
                  <a:cubicBezTo>
                    <a:pt x="1345880" y="1912912"/>
                    <a:pt x="1336092" y="1910465"/>
                    <a:pt x="1326304" y="1906795"/>
                  </a:cubicBezTo>
                  <a:cubicBezTo>
                    <a:pt x="1212521" y="1867644"/>
                    <a:pt x="1101186" y="1823599"/>
                    <a:pt x="995968" y="1766096"/>
                  </a:cubicBezTo>
                  <a:cubicBezTo>
                    <a:pt x="969052" y="1751414"/>
                    <a:pt x="969052" y="1728169"/>
                    <a:pt x="956817" y="1708593"/>
                  </a:cubicBezTo>
                  <a:cubicBezTo>
                    <a:pt x="927454" y="1701253"/>
                    <a:pt x="938464" y="1675559"/>
                    <a:pt x="937242" y="1657208"/>
                  </a:cubicBezTo>
                  <a:cubicBezTo>
                    <a:pt x="936018" y="1570341"/>
                    <a:pt x="931124" y="1484698"/>
                    <a:pt x="916442" y="1399055"/>
                  </a:cubicBezTo>
                  <a:cubicBezTo>
                    <a:pt x="909101" y="1357458"/>
                    <a:pt x="889526" y="1320753"/>
                    <a:pt x="850375" y="1306072"/>
                  </a:cubicBezTo>
                  <a:cubicBezTo>
                    <a:pt x="756168" y="1270592"/>
                    <a:pt x="719464" y="1188619"/>
                    <a:pt x="682760" y="1107870"/>
                  </a:cubicBezTo>
                  <a:cubicBezTo>
                    <a:pt x="658291" y="1055262"/>
                    <a:pt x="635044" y="1003876"/>
                    <a:pt x="598340" y="958607"/>
                  </a:cubicBezTo>
                  <a:cubicBezTo>
                    <a:pt x="576318" y="931691"/>
                    <a:pt x="567754" y="897434"/>
                    <a:pt x="591000" y="864401"/>
                  </a:cubicBezTo>
                  <a:cubicBezTo>
                    <a:pt x="598340" y="854613"/>
                    <a:pt x="603234" y="844825"/>
                    <a:pt x="595893" y="831366"/>
                  </a:cubicBezTo>
                  <a:cubicBezTo>
                    <a:pt x="571424" y="781205"/>
                    <a:pt x="595893" y="740830"/>
                    <a:pt x="624034" y="701679"/>
                  </a:cubicBezTo>
                  <a:cubicBezTo>
                    <a:pt x="655844" y="657634"/>
                    <a:pt x="691324" y="616036"/>
                    <a:pt x="681536" y="554863"/>
                  </a:cubicBezTo>
                  <a:cubicBezTo>
                    <a:pt x="677866" y="531617"/>
                    <a:pt x="672973" y="508371"/>
                    <a:pt x="663185" y="486348"/>
                  </a:cubicBezTo>
                  <a:cubicBezTo>
                    <a:pt x="654620" y="465550"/>
                    <a:pt x="641162" y="460656"/>
                    <a:pt x="631375" y="485126"/>
                  </a:cubicBezTo>
                  <a:cubicBezTo>
                    <a:pt x="617916" y="515712"/>
                    <a:pt x="600787" y="513265"/>
                    <a:pt x="579989" y="494913"/>
                  </a:cubicBezTo>
                  <a:cubicBezTo>
                    <a:pt x="559189" y="477785"/>
                    <a:pt x="535944" y="466773"/>
                    <a:pt x="513922" y="452091"/>
                  </a:cubicBezTo>
                  <a:cubicBezTo>
                    <a:pt x="472324" y="425175"/>
                    <a:pt x="467430" y="379907"/>
                    <a:pt x="445407" y="343203"/>
                  </a:cubicBezTo>
                  <a:cubicBezTo>
                    <a:pt x="434396" y="326075"/>
                    <a:pt x="423385" y="315063"/>
                    <a:pt x="403810" y="308946"/>
                  </a:cubicBezTo>
                  <a:cubicBezTo>
                    <a:pt x="360988" y="295487"/>
                    <a:pt x="318167" y="277136"/>
                    <a:pt x="291250" y="235538"/>
                  </a:cubicBezTo>
                  <a:cubicBezTo>
                    <a:pt x="282686" y="223303"/>
                    <a:pt x="270451" y="211069"/>
                    <a:pt x="254546" y="217185"/>
                  </a:cubicBezTo>
                  <a:cubicBezTo>
                    <a:pt x="209277" y="233091"/>
                    <a:pt x="173798" y="211069"/>
                    <a:pt x="139540" y="189046"/>
                  </a:cubicBezTo>
                  <a:cubicBezTo>
                    <a:pt x="99165" y="164577"/>
                    <a:pt x="60014" y="138884"/>
                    <a:pt x="25757" y="105851"/>
                  </a:cubicBezTo>
                  <a:cubicBezTo>
                    <a:pt x="4959" y="85051"/>
                    <a:pt x="-8500" y="61806"/>
                    <a:pt x="6182" y="3121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0F1FD93-91A4-489B-99F2-569F7D19686B}"/>
              </a:ext>
            </a:extLst>
          </p:cNvPr>
          <p:cNvGrpSpPr/>
          <p:nvPr/>
        </p:nvGrpSpPr>
        <p:grpSpPr>
          <a:xfrm rot="18347570" flipH="1">
            <a:off x="3342938" y="2273198"/>
            <a:ext cx="1528586" cy="2331598"/>
            <a:chOff x="8121550" y="3125447"/>
            <a:chExt cx="1101023" cy="1679422"/>
          </a:xfrm>
        </p:grpSpPr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E37EF7A-E2AF-42CF-B412-7ADD05CF7613}"/>
                </a:ext>
              </a:extLst>
            </p:cNvPr>
            <p:cNvSpPr/>
            <p:nvPr/>
          </p:nvSpPr>
          <p:spPr>
            <a:xfrm>
              <a:off x="8121550" y="3125447"/>
              <a:ext cx="1101023" cy="1678680"/>
            </a:xfrm>
            <a:custGeom>
              <a:avLst/>
              <a:gdLst>
                <a:gd name="connsiteX0" fmla="*/ 0 w 1268858"/>
                <a:gd name="connsiteY0" fmla="*/ 1006972 h 1676542"/>
                <a:gd name="connsiteX1" fmla="*/ 10536 w 1268858"/>
                <a:gd name="connsiteY1" fmla="*/ 997353 h 1676542"/>
                <a:gd name="connsiteX2" fmla="*/ 1076469 w 1268858"/>
                <a:gd name="connsiteY2" fmla="*/ 1216311 h 1676542"/>
                <a:gd name="connsiteX3" fmla="*/ 1099372 w 1268858"/>
                <a:gd name="connsiteY3" fmla="*/ 1230053 h 1676542"/>
                <a:gd name="connsiteX4" fmla="*/ 1169457 w 1268858"/>
                <a:gd name="connsiteY4" fmla="*/ 1252957 h 1676542"/>
                <a:gd name="connsiteX5" fmla="*/ 1116779 w 1268858"/>
                <a:gd name="connsiteY5" fmla="*/ 1124697 h 1676542"/>
                <a:gd name="connsiteX6" fmla="*/ 953706 w 1268858"/>
                <a:gd name="connsiteY6" fmla="*/ 945591 h 1676542"/>
                <a:gd name="connsiteX7" fmla="*/ 944544 w 1268858"/>
                <a:gd name="connsiteY7" fmla="*/ 913984 h 1676542"/>
                <a:gd name="connsiteX8" fmla="*/ 940880 w 1268858"/>
                <a:gd name="connsiteY8" fmla="*/ 901158 h 1676542"/>
                <a:gd name="connsiteX9" fmla="*/ 875833 w 1268858"/>
                <a:gd name="connsiteY9" fmla="*/ 859473 h 1676542"/>
                <a:gd name="connsiteX10" fmla="*/ 820865 w 1268858"/>
                <a:gd name="connsiteY10" fmla="*/ 848937 h 1676542"/>
                <a:gd name="connsiteX11" fmla="*/ 182771 w 1268858"/>
                <a:gd name="connsiteY11" fmla="*/ 195727 h 1676542"/>
                <a:gd name="connsiteX12" fmla="*/ 171777 w 1268858"/>
                <a:gd name="connsiteY12" fmla="*/ 11582 h 1676542"/>
                <a:gd name="connsiteX13" fmla="*/ 180938 w 1268858"/>
                <a:gd name="connsiteY13" fmla="*/ 1505 h 1676542"/>
                <a:gd name="connsiteX14" fmla="*/ 229952 w 1268858"/>
                <a:gd name="connsiteY14" fmla="*/ 62886 h 1676542"/>
                <a:gd name="connsiteX15" fmla="*/ 425549 w 1268858"/>
                <a:gd name="connsiteY15" fmla="*/ 299251 h 1676542"/>
                <a:gd name="connsiteX16" fmla="*/ 636720 w 1268858"/>
                <a:gd name="connsiteY16" fmla="*/ 553481 h 1676542"/>
                <a:gd name="connsiteX17" fmla="*/ 842852 w 1268858"/>
                <a:gd name="connsiteY17" fmla="*/ 802214 h 1676542"/>
                <a:gd name="connsiteX18" fmla="*/ 877666 w 1268858"/>
                <a:gd name="connsiteY18" fmla="*/ 842983 h 1676542"/>
                <a:gd name="connsiteX19" fmla="*/ 886369 w 1268858"/>
                <a:gd name="connsiteY19" fmla="*/ 815498 h 1676542"/>
                <a:gd name="connsiteX20" fmla="*/ 917976 w 1268858"/>
                <a:gd name="connsiteY20" fmla="*/ 871383 h 1676542"/>
                <a:gd name="connsiteX21" fmla="*/ 1003177 w 1268858"/>
                <a:gd name="connsiteY21" fmla="*/ 916732 h 1676542"/>
                <a:gd name="connsiteX22" fmla="*/ 987145 w 1268858"/>
                <a:gd name="connsiteY22" fmla="*/ 850312 h 1676542"/>
                <a:gd name="connsiteX23" fmla="*/ 986687 w 1268858"/>
                <a:gd name="connsiteY23" fmla="*/ 828324 h 1676542"/>
                <a:gd name="connsiteX24" fmla="*/ 974777 w 1268858"/>
                <a:gd name="connsiteY24" fmla="*/ 782059 h 1676542"/>
                <a:gd name="connsiteX25" fmla="*/ 1097998 w 1268858"/>
                <a:gd name="connsiteY25" fmla="*/ 157707 h 1676542"/>
                <a:gd name="connsiteX26" fmla="*/ 1107618 w 1268858"/>
                <a:gd name="connsiteY26" fmla="*/ 151752 h 1676542"/>
                <a:gd name="connsiteX27" fmla="*/ 1109450 w 1268858"/>
                <a:gd name="connsiteY27" fmla="*/ 173282 h 1676542"/>
                <a:gd name="connsiteX28" fmla="*/ 1040281 w 1268858"/>
                <a:gd name="connsiteY28" fmla="*/ 574094 h 1676542"/>
                <a:gd name="connsiteX29" fmla="*/ 1003635 w 1268858"/>
                <a:gd name="connsiteY29" fmla="*/ 788472 h 1676542"/>
                <a:gd name="connsiteX30" fmla="*/ 1003177 w 1268858"/>
                <a:gd name="connsiteY30" fmla="*/ 806337 h 1676542"/>
                <a:gd name="connsiteX31" fmla="*/ 1010965 w 1268858"/>
                <a:gd name="connsiteY31" fmla="*/ 888790 h 1676542"/>
                <a:gd name="connsiteX32" fmla="*/ 1048068 w 1268858"/>
                <a:gd name="connsiteY32" fmla="*/ 948339 h 1676542"/>
                <a:gd name="connsiteX33" fmla="*/ 1067766 w 1268858"/>
                <a:gd name="connsiteY33" fmla="*/ 944216 h 1676542"/>
                <a:gd name="connsiteX34" fmla="*/ 1076011 w 1268858"/>
                <a:gd name="connsiteY34" fmla="*/ 930016 h 1676542"/>
                <a:gd name="connsiteX35" fmla="*/ 1087463 w 1268858"/>
                <a:gd name="connsiteY35" fmla="*/ 919939 h 1676542"/>
                <a:gd name="connsiteX36" fmla="*/ 1094334 w 1268858"/>
                <a:gd name="connsiteY36" fmla="*/ 933223 h 1676542"/>
                <a:gd name="connsiteX37" fmla="*/ 1100289 w 1268858"/>
                <a:gd name="connsiteY37" fmla="*/ 975823 h 1676542"/>
                <a:gd name="connsiteX38" fmla="*/ 1117237 w 1268858"/>
                <a:gd name="connsiteY38" fmla="*/ 1023921 h 1676542"/>
                <a:gd name="connsiteX39" fmla="*/ 1233587 w 1268858"/>
                <a:gd name="connsiteY39" fmla="*/ 1274944 h 1676542"/>
                <a:gd name="connsiteX40" fmla="*/ 1270691 w 1268858"/>
                <a:gd name="connsiteY40" fmla="*/ 1503522 h 1676542"/>
                <a:gd name="connsiteX41" fmla="*/ 1267027 w 1268858"/>
                <a:gd name="connsiteY41" fmla="*/ 1656518 h 1676542"/>
                <a:gd name="connsiteX42" fmla="*/ 1262446 w 1268858"/>
                <a:gd name="connsiteY42" fmla="*/ 1673467 h 1676542"/>
                <a:gd name="connsiteX43" fmla="*/ 1258323 w 1268858"/>
                <a:gd name="connsiteY43" fmla="*/ 1676673 h 1676542"/>
                <a:gd name="connsiteX44" fmla="*/ 1214349 w 1268858"/>
                <a:gd name="connsiteY44" fmla="*/ 1676215 h 1676542"/>
                <a:gd name="connsiteX45" fmla="*/ 1212516 w 1268858"/>
                <a:gd name="connsiteY45" fmla="*/ 1674383 h 1676542"/>
                <a:gd name="connsiteX46" fmla="*/ 1218471 w 1268858"/>
                <a:gd name="connsiteY46" fmla="*/ 1514058 h 1676542"/>
                <a:gd name="connsiteX47" fmla="*/ 1208852 w 1268858"/>
                <a:gd name="connsiteY47" fmla="*/ 1410533 h 1676542"/>
                <a:gd name="connsiteX48" fmla="*/ 1198316 w 1268858"/>
                <a:gd name="connsiteY48" fmla="*/ 1388088 h 1676542"/>
                <a:gd name="connsiteX49" fmla="*/ 1176787 w 1268858"/>
                <a:gd name="connsiteY49" fmla="*/ 1353733 h 1676542"/>
                <a:gd name="connsiteX50" fmla="*/ 1198316 w 1268858"/>
                <a:gd name="connsiteY50" fmla="*/ 1358313 h 1676542"/>
                <a:gd name="connsiteX51" fmla="*/ 1176328 w 1268858"/>
                <a:gd name="connsiteY51" fmla="*/ 1272654 h 1676542"/>
                <a:gd name="connsiteX52" fmla="*/ 1164419 w 1268858"/>
                <a:gd name="connsiteY52" fmla="*/ 1264409 h 1676542"/>
                <a:gd name="connsiteX53" fmla="*/ 1083798 w 1268858"/>
                <a:gd name="connsiteY53" fmla="*/ 1239673 h 1676542"/>
                <a:gd name="connsiteX54" fmla="*/ 862549 w 1268858"/>
                <a:gd name="connsiteY54" fmla="*/ 1192033 h 1676542"/>
                <a:gd name="connsiteX55" fmla="*/ 125970 w 1268858"/>
                <a:gd name="connsiteY55" fmla="*/ 1036747 h 1676542"/>
                <a:gd name="connsiteX56" fmla="*/ 16491 w 1268858"/>
                <a:gd name="connsiteY56" fmla="*/ 1013843 h 1676542"/>
                <a:gd name="connsiteX57" fmla="*/ 0 w 1268858"/>
                <a:gd name="connsiteY57" fmla="*/ 1006972 h 1676542"/>
                <a:gd name="connsiteX0" fmla="*/ 87263 w 1342448"/>
                <a:gd name="connsiteY0" fmla="*/ 1013843 h 1678680"/>
                <a:gd name="connsiteX1" fmla="*/ 81308 w 1342448"/>
                <a:gd name="connsiteY1" fmla="*/ 997353 h 1678680"/>
                <a:gd name="connsiteX2" fmla="*/ 1147241 w 1342448"/>
                <a:gd name="connsiteY2" fmla="*/ 1216311 h 1678680"/>
                <a:gd name="connsiteX3" fmla="*/ 1170144 w 1342448"/>
                <a:gd name="connsiteY3" fmla="*/ 1230053 h 1678680"/>
                <a:gd name="connsiteX4" fmla="*/ 1240229 w 1342448"/>
                <a:gd name="connsiteY4" fmla="*/ 1252957 h 1678680"/>
                <a:gd name="connsiteX5" fmla="*/ 1187551 w 1342448"/>
                <a:gd name="connsiteY5" fmla="*/ 1124697 h 1678680"/>
                <a:gd name="connsiteX6" fmla="*/ 1024478 w 1342448"/>
                <a:gd name="connsiteY6" fmla="*/ 945591 h 1678680"/>
                <a:gd name="connsiteX7" fmla="*/ 1015316 w 1342448"/>
                <a:gd name="connsiteY7" fmla="*/ 913984 h 1678680"/>
                <a:gd name="connsiteX8" fmla="*/ 1011652 w 1342448"/>
                <a:gd name="connsiteY8" fmla="*/ 901158 h 1678680"/>
                <a:gd name="connsiteX9" fmla="*/ 946605 w 1342448"/>
                <a:gd name="connsiteY9" fmla="*/ 859473 h 1678680"/>
                <a:gd name="connsiteX10" fmla="*/ 891637 w 1342448"/>
                <a:gd name="connsiteY10" fmla="*/ 848937 h 1678680"/>
                <a:gd name="connsiteX11" fmla="*/ 253543 w 1342448"/>
                <a:gd name="connsiteY11" fmla="*/ 195727 h 1678680"/>
                <a:gd name="connsiteX12" fmla="*/ 242549 w 1342448"/>
                <a:gd name="connsiteY12" fmla="*/ 11582 h 1678680"/>
                <a:gd name="connsiteX13" fmla="*/ 251710 w 1342448"/>
                <a:gd name="connsiteY13" fmla="*/ 1505 h 1678680"/>
                <a:gd name="connsiteX14" fmla="*/ 300724 w 1342448"/>
                <a:gd name="connsiteY14" fmla="*/ 62886 h 1678680"/>
                <a:gd name="connsiteX15" fmla="*/ 496321 w 1342448"/>
                <a:gd name="connsiteY15" fmla="*/ 299251 h 1678680"/>
                <a:gd name="connsiteX16" fmla="*/ 707492 w 1342448"/>
                <a:gd name="connsiteY16" fmla="*/ 553481 h 1678680"/>
                <a:gd name="connsiteX17" fmla="*/ 913624 w 1342448"/>
                <a:gd name="connsiteY17" fmla="*/ 802214 h 1678680"/>
                <a:gd name="connsiteX18" fmla="*/ 948438 w 1342448"/>
                <a:gd name="connsiteY18" fmla="*/ 842983 h 1678680"/>
                <a:gd name="connsiteX19" fmla="*/ 957141 w 1342448"/>
                <a:gd name="connsiteY19" fmla="*/ 815498 h 1678680"/>
                <a:gd name="connsiteX20" fmla="*/ 988748 w 1342448"/>
                <a:gd name="connsiteY20" fmla="*/ 871383 h 1678680"/>
                <a:gd name="connsiteX21" fmla="*/ 1073949 w 1342448"/>
                <a:gd name="connsiteY21" fmla="*/ 916732 h 1678680"/>
                <a:gd name="connsiteX22" fmla="*/ 1057917 w 1342448"/>
                <a:gd name="connsiteY22" fmla="*/ 850312 h 1678680"/>
                <a:gd name="connsiteX23" fmla="*/ 1057459 w 1342448"/>
                <a:gd name="connsiteY23" fmla="*/ 828324 h 1678680"/>
                <a:gd name="connsiteX24" fmla="*/ 1045549 w 1342448"/>
                <a:gd name="connsiteY24" fmla="*/ 782059 h 1678680"/>
                <a:gd name="connsiteX25" fmla="*/ 1168770 w 1342448"/>
                <a:gd name="connsiteY25" fmla="*/ 157707 h 1678680"/>
                <a:gd name="connsiteX26" fmla="*/ 1178390 w 1342448"/>
                <a:gd name="connsiteY26" fmla="*/ 151752 h 1678680"/>
                <a:gd name="connsiteX27" fmla="*/ 1180222 w 1342448"/>
                <a:gd name="connsiteY27" fmla="*/ 173282 h 1678680"/>
                <a:gd name="connsiteX28" fmla="*/ 1111053 w 1342448"/>
                <a:gd name="connsiteY28" fmla="*/ 574094 h 1678680"/>
                <a:gd name="connsiteX29" fmla="*/ 1074407 w 1342448"/>
                <a:gd name="connsiteY29" fmla="*/ 788472 h 1678680"/>
                <a:gd name="connsiteX30" fmla="*/ 1073949 w 1342448"/>
                <a:gd name="connsiteY30" fmla="*/ 806337 h 1678680"/>
                <a:gd name="connsiteX31" fmla="*/ 1081737 w 1342448"/>
                <a:gd name="connsiteY31" fmla="*/ 888790 h 1678680"/>
                <a:gd name="connsiteX32" fmla="*/ 1118840 w 1342448"/>
                <a:gd name="connsiteY32" fmla="*/ 948339 h 1678680"/>
                <a:gd name="connsiteX33" fmla="*/ 1138538 w 1342448"/>
                <a:gd name="connsiteY33" fmla="*/ 944216 h 1678680"/>
                <a:gd name="connsiteX34" fmla="*/ 1146783 w 1342448"/>
                <a:gd name="connsiteY34" fmla="*/ 930016 h 1678680"/>
                <a:gd name="connsiteX35" fmla="*/ 1158235 w 1342448"/>
                <a:gd name="connsiteY35" fmla="*/ 919939 h 1678680"/>
                <a:gd name="connsiteX36" fmla="*/ 1165106 w 1342448"/>
                <a:gd name="connsiteY36" fmla="*/ 933223 h 1678680"/>
                <a:gd name="connsiteX37" fmla="*/ 1171061 w 1342448"/>
                <a:gd name="connsiteY37" fmla="*/ 975823 h 1678680"/>
                <a:gd name="connsiteX38" fmla="*/ 1188009 w 1342448"/>
                <a:gd name="connsiteY38" fmla="*/ 1023921 h 1678680"/>
                <a:gd name="connsiteX39" fmla="*/ 1304359 w 1342448"/>
                <a:gd name="connsiteY39" fmla="*/ 1274944 h 1678680"/>
                <a:gd name="connsiteX40" fmla="*/ 1341463 w 1342448"/>
                <a:gd name="connsiteY40" fmla="*/ 1503522 h 1678680"/>
                <a:gd name="connsiteX41" fmla="*/ 1337799 w 1342448"/>
                <a:gd name="connsiteY41" fmla="*/ 1656518 h 1678680"/>
                <a:gd name="connsiteX42" fmla="*/ 1333218 w 1342448"/>
                <a:gd name="connsiteY42" fmla="*/ 1673467 h 1678680"/>
                <a:gd name="connsiteX43" fmla="*/ 1329095 w 1342448"/>
                <a:gd name="connsiteY43" fmla="*/ 1676673 h 1678680"/>
                <a:gd name="connsiteX44" fmla="*/ 1285121 w 1342448"/>
                <a:gd name="connsiteY44" fmla="*/ 1676215 h 1678680"/>
                <a:gd name="connsiteX45" fmla="*/ 1283288 w 1342448"/>
                <a:gd name="connsiteY45" fmla="*/ 1674383 h 1678680"/>
                <a:gd name="connsiteX46" fmla="*/ 1289243 w 1342448"/>
                <a:gd name="connsiteY46" fmla="*/ 1514058 h 1678680"/>
                <a:gd name="connsiteX47" fmla="*/ 1279624 w 1342448"/>
                <a:gd name="connsiteY47" fmla="*/ 1410533 h 1678680"/>
                <a:gd name="connsiteX48" fmla="*/ 1269088 w 1342448"/>
                <a:gd name="connsiteY48" fmla="*/ 1388088 h 1678680"/>
                <a:gd name="connsiteX49" fmla="*/ 1247559 w 1342448"/>
                <a:gd name="connsiteY49" fmla="*/ 1353733 h 1678680"/>
                <a:gd name="connsiteX50" fmla="*/ 1269088 w 1342448"/>
                <a:gd name="connsiteY50" fmla="*/ 1358313 h 1678680"/>
                <a:gd name="connsiteX51" fmla="*/ 1247100 w 1342448"/>
                <a:gd name="connsiteY51" fmla="*/ 1272654 h 1678680"/>
                <a:gd name="connsiteX52" fmla="*/ 1235191 w 1342448"/>
                <a:gd name="connsiteY52" fmla="*/ 1264409 h 1678680"/>
                <a:gd name="connsiteX53" fmla="*/ 1154570 w 1342448"/>
                <a:gd name="connsiteY53" fmla="*/ 1239673 h 1678680"/>
                <a:gd name="connsiteX54" fmla="*/ 933321 w 1342448"/>
                <a:gd name="connsiteY54" fmla="*/ 1192033 h 1678680"/>
                <a:gd name="connsiteX55" fmla="*/ 196742 w 1342448"/>
                <a:gd name="connsiteY55" fmla="*/ 1036747 h 1678680"/>
                <a:gd name="connsiteX56" fmla="*/ 87263 w 1342448"/>
                <a:gd name="connsiteY56" fmla="*/ 1013843 h 1678680"/>
                <a:gd name="connsiteX0" fmla="*/ 115434 w 1261140"/>
                <a:gd name="connsiteY0" fmla="*/ 1036747 h 1678680"/>
                <a:gd name="connsiteX1" fmla="*/ 0 w 1261140"/>
                <a:gd name="connsiteY1" fmla="*/ 997353 h 1678680"/>
                <a:gd name="connsiteX2" fmla="*/ 1065933 w 1261140"/>
                <a:gd name="connsiteY2" fmla="*/ 1216311 h 1678680"/>
                <a:gd name="connsiteX3" fmla="*/ 1088836 w 1261140"/>
                <a:gd name="connsiteY3" fmla="*/ 1230053 h 1678680"/>
                <a:gd name="connsiteX4" fmla="*/ 1158921 w 1261140"/>
                <a:gd name="connsiteY4" fmla="*/ 1252957 h 1678680"/>
                <a:gd name="connsiteX5" fmla="*/ 1106243 w 1261140"/>
                <a:gd name="connsiteY5" fmla="*/ 1124697 h 1678680"/>
                <a:gd name="connsiteX6" fmla="*/ 943170 w 1261140"/>
                <a:gd name="connsiteY6" fmla="*/ 945591 h 1678680"/>
                <a:gd name="connsiteX7" fmla="*/ 934008 w 1261140"/>
                <a:gd name="connsiteY7" fmla="*/ 913984 h 1678680"/>
                <a:gd name="connsiteX8" fmla="*/ 930344 w 1261140"/>
                <a:gd name="connsiteY8" fmla="*/ 901158 h 1678680"/>
                <a:gd name="connsiteX9" fmla="*/ 865297 w 1261140"/>
                <a:gd name="connsiteY9" fmla="*/ 859473 h 1678680"/>
                <a:gd name="connsiteX10" fmla="*/ 810329 w 1261140"/>
                <a:gd name="connsiteY10" fmla="*/ 848937 h 1678680"/>
                <a:gd name="connsiteX11" fmla="*/ 172235 w 1261140"/>
                <a:gd name="connsiteY11" fmla="*/ 195727 h 1678680"/>
                <a:gd name="connsiteX12" fmla="*/ 161241 w 1261140"/>
                <a:gd name="connsiteY12" fmla="*/ 11582 h 1678680"/>
                <a:gd name="connsiteX13" fmla="*/ 170402 w 1261140"/>
                <a:gd name="connsiteY13" fmla="*/ 1505 h 1678680"/>
                <a:gd name="connsiteX14" fmla="*/ 219416 w 1261140"/>
                <a:gd name="connsiteY14" fmla="*/ 62886 h 1678680"/>
                <a:gd name="connsiteX15" fmla="*/ 415013 w 1261140"/>
                <a:gd name="connsiteY15" fmla="*/ 299251 h 1678680"/>
                <a:gd name="connsiteX16" fmla="*/ 626184 w 1261140"/>
                <a:gd name="connsiteY16" fmla="*/ 553481 h 1678680"/>
                <a:gd name="connsiteX17" fmla="*/ 832316 w 1261140"/>
                <a:gd name="connsiteY17" fmla="*/ 802214 h 1678680"/>
                <a:gd name="connsiteX18" fmla="*/ 867130 w 1261140"/>
                <a:gd name="connsiteY18" fmla="*/ 842983 h 1678680"/>
                <a:gd name="connsiteX19" fmla="*/ 875833 w 1261140"/>
                <a:gd name="connsiteY19" fmla="*/ 815498 h 1678680"/>
                <a:gd name="connsiteX20" fmla="*/ 907440 w 1261140"/>
                <a:gd name="connsiteY20" fmla="*/ 871383 h 1678680"/>
                <a:gd name="connsiteX21" fmla="*/ 992641 w 1261140"/>
                <a:gd name="connsiteY21" fmla="*/ 916732 h 1678680"/>
                <a:gd name="connsiteX22" fmla="*/ 976609 w 1261140"/>
                <a:gd name="connsiteY22" fmla="*/ 850312 h 1678680"/>
                <a:gd name="connsiteX23" fmla="*/ 976151 w 1261140"/>
                <a:gd name="connsiteY23" fmla="*/ 828324 h 1678680"/>
                <a:gd name="connsiteX24" fmla="*/ 964241 w 1261140"/>
                <a:gd name="connsiteY24" fmla="*/ 782059 h 1678680"/>
                <a:gd name="connsiteX25" fmla="*/ 1087462 w 1261140"/>
                <a:gd name="connsiteY25" fmla="*/ 157707 h 1678680"/>
                <a:gd name="connsiteX26" fmla="*/ 1097082 w 1261140"/>
                <a:gd name="connsiteY26" fmla="*/ 151752 h 1678680"/>
                <a:gd name="connsiteX27" fmla="*/ 1098914 w 1261140"/>
                <a:gd name="connsiteY27" fmla="*/ 173282 h 1678680"/>
                <a:gd name="connsiteX28" fmla="*/ 1029745 w 1261140"/>
                <a:gd name="connsiteY28" fmla="*/ 574094 h 1678680"/>
                <a:gd name="connsiteX29" fmla="*/ 993099 w 1261140"/>
                <a:gd name="connsiteY29" fmla="*/ 788472 h 1678680"/>
                <a:gd name="connsiteX30" fmla="*/ 992641 w 1261140"/>
                <a:gd name="connsiteY30" fmla="*/ 806337 h 1678680"/>
                <a:gd name="connsiteX31" fmla="*/ 1000429 w 1261140"/>
                <a:gd name="connsiteY31" fmla="*/ 888790 h 1678680"/>
                <a:gd name="connsiteX32" fmla="*/ 1037532 w 1261140"/>
                <a:gd name="connsiteY32" fmla="*/ 948339 h 1678680"/>
                <a:gd name="connsiteX33" fmla="*/ 1057230 w 1261140"/>
                <a:gd name="connsiteY33" fmla="*/ 944216 h 1678680"/>
                <a:gd name="connsiteX34" fmla="*/ 1065475 w 1261140"/>
                <a:gd name="connsiteY34" fmla="*/ 930016 h 1678680"/>
                <a:gd name="connsiteX35" fmla="*/ 1076927 w 1261140"/>
                <a:gd name="connsiteY35" fmla="*/ 919939 h 1678680"/>
                <a:gd name="connsiteX36" fmla="*/ 1083798 w 1261140"/>
                <a:gd name="connsiteY36" fmla="*/ 933223 h 1678680"/>
                <a:gd name="connsiteX37" fmla="*/ 1089753 w 1261140"/>
                <a:gd name="connsiteY37" fmla="*/ 975823 h 1678680"/>
                <a:gd name="connsiteX38" fmla="*/ 1106701 w 1261140"/>
                <a:gd name="connsiteY38" fmla="*/ 1023921 h 1678680"/>
                <a:gd name="connsiteX39" fmla="*/ 1223051 w 1261140"/>
                <a:gd name="connsiteY39" fmla="*/ 1274944 h 1678680"/>
                <a:gd name="connsiteX40" fmla="*/ 1260155 w 1261140"/>
                <a:gd name="connsiteY40" fmla="*/ 1503522 h 1678680"/>
                <a:gd name="connsiteX41" fmla="*/ 1256491 w 1261140"/>
                <a:gd name="connsiteY41" fmla="*/ 1656518 h 1678680"/>
                <a:gd name="connsiteX42" fmla="*/ 1251910 w 1261140"/>
                <a:gd name="connsiteY42" fmla="*/ 1673467 h 1678680"/>
                <a:gd name="connsiteX43" fmla="*/ 1247787 w 1261140"/>
                <a:gd name="connsiteY43" fmla="*/ 1676673 h 1678680"/>
                <a:gd name="connsiteX44" fmla="*/ 1203813 w 1261140"/>
                <a:gd name="connsiteY44" fmla="*/ 1676215 h 1678680"/>
                <a:gd name="connsiteX45" fmla="*/ 1201980 w 1261140"/>
                <a:gd name="connsiteY45" fmla="*/ 1674383 h 1678680"/>
                <a:gd name="connsiteX46" fmla="*/ 1207935 w 1261140"/>
                <a:gd name="connsiteY46" fmla="*/ 1514058 h 1678680"/>
                <a:gd name="connsiteX47" fmla="*/ 1198316 w 1261140"/>
                <a:gd name="connsiteY47" fmla="*/ 1410533 h 1678680"/>
                <a:gd name="connsiteX48" fmla="*/ 1187780 w 1261140"/>
                <a:gd name="connsiteY48" fmla="*/ 1388088 h 1678680"/>
                <a:gd name="connsiteX49" fmla="*/ 1166251 w 1261140"/>
                <a:gd name="connsiteY49" fmla="*/ 1353733 h 1678680"/>
                <a:gd name="connsiteX50" fmla="*/ 1187780 w 1261140"/>
                <a:gd name="connsiteY50" fmla="*/ 1358313 h 1678680"/>
                <a:gd name="connsiteX51" fmla="*/ 1165792 w 1261140"/>
                <a:gd name="connsiteY51" fmla="*/ 1272654 h 1678680"/>
                <a:gd name="connsiteX52" fmla="*/ 1153883 w 1261140"/>
                <a:gd name="connsiteY52" fmla="*/ 1264409 h 1678680"/>
                <a:gd name="connsiteX53" fmla="*/ 1073262 w 1261140"/>
                <a:gd name="connsiteY53" fmla="*/ 1239673 h 1678680"/>
                <a:gd name="connsiteX54" fmla="*/ 852013 w 1261140"/>
                <a:gd name="connsiteY54" fmla="*/ 1192033 h 1678680"/>
                <a:gd name="connsiteX55" fmla="*/ 115434 w 1261140"/>
                <a:gd name="connsiteY55" fmla="*/ 1036747 h 1678680"/>
                <a:gd name="connsiteX0" fmla="*/ 0 w 1145706"/>
                <a:gd name="connsiteY0" fmla="*/ 1036747 h 1678680"/>
                <a:gd name="connsiteX1" fmla="*/ 950499 w 1145706"/>
                <a:gd name="connsiteY1" fmla="*/ 1216311 h 1678680"/>
                <a:gd name="connsiteX2" fmla="*/ 973402 w 1145706"/>
                <a:gd name="connsiteY2" fmla="*/ 1230053 h 1678680"/>
                <a:gd name="connsiteX3" fmla="*/ 1043487 w 1145706"/>
                <a:gd name="connsiteY3" fmla="*/ 1252957 h 1678680"/>
                <a:gd name="connsiteX4" fmla="*/ 990809 w 1145706"/>
                <a:gd name="connsiteY4" fmla="*/ 1124697 h 1678680"/>
                <a:gd name="connsiteX5" fmla="*/ 827736 w 1145706"/>
                <a:gd name="connsiteY5" fmla="*/ 945591 h 1678680"/>
                <a:gd name="connsiteX6" fmla="*/ 818574 w 1145706"/>
                <a:gd name="connsiteY6" fmla="*/ 913984 h 1678680"/>
                <a:gd name="connsiteX7" fmla="*/ 814910 w 1145706"/>
                <a:gd name="connsiteY7" fmla="*/ 901158 h 1678680"/>
                <a:gd name="connsiteX8" fmla="*/ 749863 w 1145706"/>
                <a:gd name="connsiteY8" fmla="*/ 859473 h 1678680"/>
                <a:gd name="connsiteX9" fmla="*/ 694895 w 1145706"/>
                <a:gd name="connsiteY9" fmla="*/ 848937 h 1678680"/>
                <a:gd name="connsiteX10" fmla="*/ 56801 w 1145706"/>
                <a:gd name="connsiteY10" fmla="*/ 195727 h 1678680"/>
                <a:gd name="connsiteX11" fmla="*/ 45807 w 1145706"/>
                <a:gd name="connsiteY11" fmla="*/ 11582 h 1678680"/>
                <a:gd name="connsiteX12" fmla="*/ 54968 w 1145706"/>
                <a:gd name="connsiteY12" fmla="*/ 1505 h 1678680"/>
                <a:gd name="connsiteX13" fmla="*/ 103982 w 1145706"/>
                <a:gd name="connsiteY13" fmla="*/ 62886 h 1678680"/>
                <a:gd name="connsiteX14" fmla="*/ 299579 w 1145706"/>
                <a:gd name="connsiteY14" fmla="*/ 299251 h 1678680"/>
                <a:gd name="connsiteX15" fmla="*/ 510750 w 1145706"/>
                <a:gd name="connsiteY15" fmla="*/ 553481 h 1678680"/>
                <a:gd name="connsiteX16" fmla="*/ 716882 w 1145706"/>
                <a:gd name="connsiteY16" fmla="*/ 802214 h 1678680"/>
                <a:gd name="connsiteX17" fmla="*/ 751696 w 1145706"/>
                <a:gd name="connsiteY17" fmla="*/ 842983 h 1678680"/>
                <a:gd name="connsiteX18" fmla="*/ 760399 w 1145706"/>
                <a:gd name="connsiteY18" fmla="*/ 815498 h 1678680"/>
                <a:gd name="connsiteX19" fmla="*/ 792006 w 1145706"/>
                <a:gd name="connsiteY19" fmla="*/ 871383 h 1678680"/>
                <a:gd name="connsiteX20" fmla="*/ 877207 w 1145706"/>
                <a:gd name="connsiteY20" fmla="*/ 916732 h 1678680"/>
                <a:gd name="connsiteX21" fmla="*/ 861175 w 1145706"/>
                <a:gd name="connsiteY21" fmla="*/ 850312 h 1678680"/>
                <a:gd name="connsiteX22" fmla="*/ 860717 w 1145706"/>
                <a:gd name="connsiteY22" fmla="*/ 828324 h 1678680"/>
                <a:gd name="connsiteX23" fmla="*/ 848807 w 1145706"/>
                <a:gd name="connsiteY23" fmla="*/ 782059 h 1678680"/>
                <a:gd name="connsiteX24" fmla="*/ 972028 w 1145706"/>
                <a:gd name="connsiteY24" fmla="*/ 157707 h 1678680"/>
                <a:gd name="connsiteX25" fmla="*/ 981648 w 1145706"/>
                <a:gd name="connsiteY25" fmla="*/ 151752 h 1678680"/>
                <a:gd name="connsiteX26" fmla="*/ 983480 w 1145706"/>
                <a:gd name="connsiteY26" fmla="*/ 173282 h 1678680"/>
                <a:gd name="connsiteX27" fmla="*/ 914311 w 1145706"/>
                <a:gd name="connsiteY27" fmla="*/ 574094 h 1678680"/>
                <a:gd name="connsiteX28" fmla="*/ 877665 w 1145706"/>
                <a:gd name="connsiteY28" fmla="*/ 788472 h 1678680"/>
                <a:gd name="connsiteX29" fmla="*/ 877207 w 1145706"/>
                <a:gd name="connsiteY29" fmla="*/ 806337 h 1678680"/>
                <a:gd name="connsiteX30" fmla="*/ 884995 w 1145706"/>
                <a:gd name="connsiteY30" fmla="*/ 888790 h 1678680"/>
                <a:gd name="connsiteX31" fmla="*/ 922098 w 1145706"/>
                <a:gd name="connsiteY31" fmla="*/ 948339 h 1678680"/>
                <a:gd name="connsiteX32" fmla="*/ 941796 w 1145706"/>
                <a:gd name="connsiteY32" fmla="*/ 944216 h 1678680"/>
                <a:gd name="connsiteX33" fmla="*/ 950041 w 1145706"/>
                <a:gd name="connsiteY33" fmla="*/ 930016 h 1678680"/>
                <a:gd name="connsiteX34" fmla="*/ 961493 w 1145706"/>
                <a:gd name="connsiteY34" fmla="*/ 919939 h 1678680"/>
                <a:gd name="connsiteX35" fmla="*/ 968364 w 1145706"/>
                <a:gd name="connsiteY35" fmla="*/ 933223 h 1678680"/>
                <a:gd name="connsiteX36" fmla="*/ 974319 w 1145706"/>
                <a:gd name="connsiteY36" fmla="*/ 975823 h 1678680"/>
                <a:gd name="connsiteX37" fmla="*/ 991267 w 1145706"/>
                <a:gd name="connsiteY37" fmla="*/ 1023921 h 1678680"/>
                <a:gd name="connsiteX38" fmla="*/ 1107617 w 1145706"/>
                <a:gd name="connsiteY38" fmla="*/ 1274944 h 1678680"/>
                <a:gd name="connsiteX39" fmla="*/ 1144721 w 1145706"/>
                <a:gd name="connsiteY39" fmla="*/ 1503522 h 1678680"/>
                <a:gd name="connsiteX40" fmla="*/ 1141057 w 1145706"/>
                <a:gd name="connsiteY40" fmla="*/ 1656518 h 1678680"/>
                <a:gd name="connsiteX41" fmla="*/ 1136476 w 1145706"/>
                <a:gd name="connsiteY41" fmla="*/ 1673467 h 1678680"/>
                <a:gd name="connsiteX42" fmla="*/ 1132353 w 1145706"/>
                <a:gd name="connsiteY42" fmla="*/ 1676673 h 1678680"/>
                <a:gd name="connsiteX43" fmla="*/ 1088379 w 1145706"/>
                <a:gd name="connsiteY43" fmla="*/ 1676215 h 1678680"/>
                <a:gd name="connsiteX44" fmla="*/ 1086546 w 1145706"/>
                <a:gd name="connsiteY44" fmla="*/ 1674383 h 1678680"/>
                <a:gd name="connsiteX45" fmla="*/ 1092501 w 1145706"/>
                <a:gd name="connsiteY45" fmla="*/ 1514058 h 1678680"/>
                <a:gd name="connsiteX46" fmla="*/ 1082882 w 1145706"/>
                <a:gd name="connsiteY46" fmla="*/ 1410533 h 1678680"/>
                <a:gd name="connsiteX47" fmla="*/ 1072346 w 1145706"/>
                <a:gd name="connsiteY47" fmla="*/ 1388088 h 1678680"/>
                <a:gd name="connsiteX48" fmla="*/ 1050817 w 1145706"/>
                <a:gd name="connsiteY48" fmla="*/ 1353733 h 1678680"/>
                <a:gd name="connsiteX49" fmla="*/ 1072346 w 1145706"/>
                <a:gd name="connsiteY49" fmla="*/ 1358313 h 1678680"/>
                <a:gd name="connsiteX50" fmla="*/ 1050358 w 1145706"/>
                <a:gd name="connsiteY50" fmla="*/ 1272654 h 1678680"/>
                <a:gd name="connsiteX51" fmla="*/ 1038449 w 1145706"/>
                <a:gd name="connsiteY51" fmla="*/ 1264409 h 1678680"/>
                <a:gd name="connsiteX52" fmla="*/ 957828 w 1145706"/>
                <a:gd name="connsiteY52" fmla="*/ 1239673 h 1678680"/>
                <a:gd name="connsiteX53" fmla="*/ 736579 w 1145706"/>
                <a:gd name="connsiteY53" fmla="*/ 1192033 h 1678680"/>
                <a:gd name="connsiteX54" fmla="*/ 0 w 1145706"/>
                <a:gd name="connsiteY54" fmla="*/ 1036747 h 1678680"/>
                <a:gd name="connsiteX0" fmla="*/ 691895 w 1101022"/>
                <a:gd name="connsiteY0" fmla="*/ 1192033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52" fmla="*/ 913144 w 1101022"/>
                <a:gd name="connsiteY52" fmla="*/ 1239673 h 1678680"/>
                <a:gd name="connsiteX53" fmla="*/ 691895 w 1101022"/>
                <a:gd name="connsiteY53" fmla="*/ 1192033 h 1678680"/>
                <a:gd name="connsiteX0" fmla="*/ 913144 w 1101022"/>
                <a:gd name="connsiteY0" fmla="*/ 1239673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52" fmla="*/ 913144 w 1101022"/>
                <a:gd name="connsiteY52" fmla="*/ 1239673 h 1678680"/>
                <a:gd name="connsiteX0" fmla="*/ 993765 w 1101022"/>
                <a:gd name="connsiteY0" fmla="*/ 1264409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0" fmla="*/ 993765 w 1101022"/>
                <a:gd name="connsiteY0" fmla="*/ 1264409 h 1678680"/>
                <a:gd name="connsiteX1" fmla="*/ 905815 w 1101022"/>
                <a:gd name="connsiteY1" fmla="*/ 1216311 h 1678680"/>
                <a:gd name="connsiteX2" fmla="*/ 998803 w 1101022"/>
                <a:gd name="connsiteY2" fmla="*/ 1252957 h 1678680"/>
                <a:gd name="connsiteX3" fmla="*/ 946125 w 1101022"/>
                <a:gd name="connsiteY3" fmla="*/ 1124697 h 1678680"/>
                <a:gd name="connsiteX4" fmla="*/ 783052 w 1101022"/>
                <a:gd name="connsiteY4" fmla="*/ 945591 h 1678680"/>
                <a:gd name="connsiteX5" fmla="*/ 773890 w 1101022"/>
                <a:gd name="connsiteY5" fmla="*/ 913984 h 1678680"/>
                <a:gd name="connsiteX6" fmla="*/ 770226 w 1101022"/>
                <a:gd name="connsiteY6" fmla="*/ 901158 h 1678680"/>
                <a:gd name="connsiteX7" fmla="*/ 705179 w 1101022"/>
                <a:gd name="connsiteY7" fmla="*/ 859473 h 1678680"/>
                <a:gd name="connsiteX8" fmla="*/ 650211 w 1101022"/>
                <a:gd name="connsiteY8" fmla="*/ 848937 h 1678680"/>
                <a:gd name="connsiteX9" fmla="*/ 12117 w 1101022"/>
                <a:gd name="connsiteY9" fmla="*/ 195727 h 1678680"/>
                <a:gd name="connsiteX10" fmla="*/ 1123 w 1101022"/>
                <a:gd name="connsiteY10" fmla="*/ 11582 h 1678680"/>
                <a:gd name="connsiteX11" fmla="*/ 10284 w 1101022"/>
                <a:gd name="connsiteY11" fmla="*/ 1505 h 1678680"/>
                <a:gd name="connsiteX12" fmla="*/ 59298 w 1101022"/>
                <a:gd name="connsiteY12" fmla="*/ 62886 h 1678680"/>
                <a:gd name="connsiteX13" fmla="*/ 254895 w 1101022"/>
                <a:gd name="connsiteY13" fmla="*/ 299251 h 1678680"/>
                <a:gd name="connsiteX14" fmla="*/ 466066 w 1101022"/>
                <a:gd name="connsiteY14" fmla="*/ 553481 h 1678680"/>
                <a:gd name="connsiteX15" fmla="*/ 672198 w 1101022"/>
                <a:gd name="connsiteY15" fmla="*/ 802214 h 1678680"/>
                <a:gd name="connsiteX16" fmla="*/ 707012 w 1101022"/>
                <a:gd name="connsiteY16" fmla="*/ 842983 h 1678680"/>
                <a:gd name="connsiteX17" fmla="*/ 715715 w 1101022"/>
                <a:gd name="connsiteY17" fmla="*/ 815498 h 1678680"/>
                <a:gd name="connsiteX18" fmla="*/ 747322 w 1101022"/>
                <a:gd name="connsiteY18" fmla="*/ 871383 h 1678680"/>
                <a:gd name="connsiteX19" fmla="*/ 832523 w 1101022"/>
                <a:gd name="connsiteY19" fmla="*/ 916732 h 1678680"/>
                <a:gd name="connsiteX20" fmla="*/ 816491 w 1101022"/>
                <a:gd name="connsiteY20" fmla="*/ 850312 h 1678680"/>
                <a:gd name="connsiteX21" fmla="*/ 816033 w 1101022"/>
                <a:gd name="connsiteY21" fmla="*/ 828324 h 1678680"/>
                <a:gd name="connsiteX22" fmla="*/ 804123 w 1101022"/>
                <a:gd name="connsiteY22" fmla="*/ 782059 h 1678680"/>
                <a:gd name="connsiteX23" fmla="*/ 927344 w 1101022"/>
                <a:gd name="connsiteY23" fmla="*/ 157707 h 1678680"/>
                <a:gd name="connsiteX24" fmla="*/ 936964 w 1101022"/>
                <a:gd name="connsiteY24" fmla="*/ 151752 h 1678680"/>
                <a:gd name="connsiteX25" fmla="*/ 938796 w 1101022"/>
                <a:gd name="connsiteY25" fmla="*/ 173282 h 1678680"/>
                <a:gd name="connsiteX26" fmla="*/ 869627 w 1101022"/>
                <a:gd name="connsiteY26" fmla="*/ 574094 h 1678680"/>
                <a:gd name="connsiteX27" fmla="*/ 832981 w 1101022"/>
                <a:gd name="connsiteY27" fmla="*/ 788472 h 1678680"/>
                <a:gd name="connsiteX28" fmla="*/ 832523 w 1101022"/>
                <a:gd name="connsiteY28" fmla="*/ 806337 h 1678680"/>
                <a:gd name="connsiteX29" fmla="*/ 840311 w 1101022"/>
                <a:gd name="connsiteY29" fmla="*/ 888790 h 1678680"/>
                <a:gd name="connsiteX30" fmla="*/ 877414 w 1101022"/>
                <a:gd name="connsiteY30" fmla="*/ 948339 h 1678680"/>
                <a:gd name="connsiteX31" fmla="*/ 897112 w 1101022"/>
                <a:gd name="connsiteY31" fmla="*/ 944216 h 1678680"/>
                <a:gd name="connsiteX32" fmla="*/ 905357 w 1101022"/>
                <a:gd name="connsiteY32" fmla="*/ 930016 h 1678680"/>
                <a:gd name="connsiteX33" fmla="*/ 916809 w 1101022"/>
                <a:gd name="connsiteY33" fmla="*/ 919939 h 1678680"/>
                <a:gd name="connsiteX34" fmla="*/ 923680 w 1101022"/>
                <a:gd name="connsiteY34" fmla="*/ 933223 h 1678680"/>
                <a:gd name="connsiteX35" fmla="*/ 929635 w 1101022"/>
                <a:gd name="connsiteY35" fmla="*/ 975823 h 1678680"/>
                <a:gd name="connsiteX36" fmla="*/ 946583 w 1101022"/>
                <a:gd name="connsiteY36" fmla="*/ 1023921 h 1678680"/>
                <a:gd name="connsiteX37" fmla="*/ 1062933 w 1101022"/>
                <a:gd name="connsiteY37" fmla="*/ 1274944 h 1678680"/>
                <a:gd name="connsiteX38" fmla="*/ 1100037 w 1101022"/>
                <a:gd name="connsiteY38" fmla="*/ 1503522 h 1678680"/>
                <a:gd name="connsiteX39" fmla="*/ 1096373 w 1101022"/>
                <a:gd name="connsiteY39" fmla="*/ 1656518 h 1678680"/>
                <a:gd name="connsiteX40" fmla="*/ 1091792 w 1101022"/>
                <a:gd name="connsiteY40" fmla="*/ 1673467 h 1678680"/>
                <a:gd name="connsiteX41" fmla="*/ 1087669 w 1101022"/>
                <a:gd name="connsiteY41" fmla="*/ 1676673 h 1678680"/>
                <a:gd name="connsiteX42" fmla="*/ 1043695 w 1101022"/>
                <a:gd name="connsiteY42" fmla="*/ 1676215 h 1678680"/>
                <a:gd name="connsiteX43" fmla="*/ 1041862 w 1101022"/>
                <a:gd name="connsiteY43" fmla="*/ 1674383 h 1678680"/>
                <a:gd name="connsiteX44" fmla="*/ 1047817 w 1101022"/>
                <a:gd name="connsiteY44" fmla="*/ 1514058 h 1678680"/>
                <a:gd name="connsiteX45" fmla="*/ 1038198 w 1101022"/>
                <a:gd name="connsiteY45" fmla="*/ 1410533 h 1678680"/>
                <a:gd name="connsiteX46" fmla="*/ 1027662 w 1101022"/>
                <a:gd name="connsiteY46" fmla="*/ 1388088 h 1678680"/>
                <a:gd name="connsiteX47" fmla="*/ 1006133 w 1101022"/>
                <a:gd name="connsiteY47" fmla="*/ 1353733 h 1678680"/>
                <a:gd name="connsiteX48" fmla="*/ 1027662 w 1101022"/>
                <a:gd name="connsiteY48" fmla="*/ 1358313 h 1678680"/>
                <a:gd name="connsiteX49" fmla="*/ 1005674 w 1101022"/>
                <a:gd name="connsiteY49" fmla="*/ 1272654 h 1678680"/>
                <a:gd name="connsiteX50" fmla="*/ 993765 w 1101022"/>
                <a:gd name="connsiteY50" fmla="*/ 1264409 h 1678680"/>
                <a:gd name="connsiteX0" fmla="*/ 993765 w 1101022"/>
                <a:gd name="connsiteY0" fmla="*/ 1264409 h 1678680"/>
                <a:gd name="connsiteX1" fmla="*/ 998803 w 1101022"/>
                <a:gd name="connsiteY1" fmla="*/ 1252957 h 1678680"/>
                <a:gd name="connsiteX2" fmla="*/ 946125 w 1101022"/>
                <a:gd name="connsiteY2" fmla="*/ 1124697 h 1678680"/>
                <a:gd name="connsiteX3" fmla="*/ 783052 w 1101022"/>
                <a:gd name="connsiteY3" fmla="*/ 945591 h 1678680"/>
                <a:gd name="connsiteX4" fmla="*/ 773890 w 1101022"/>
                <a:gd name="connsiteY4" fmla="*/ 913984 h 1678680"/>
                <a:gd name="connsiteX5" fmla="*/ 770226 w 1101022"/>
                <a:gd name="connsiteY5" fmla="*/ 901158 h 1678680"/>
                <a:gd name="connsiteX6" fmla="*/ 705179 w 1101022"/>
                <a:gd name="connsiteY6" fmla="*/ 859473 h 1678680"/>
                <a:gd name="connsiteX7" fmla="*/ 650211 w 1101022"/>
                <a:gd name="connsiteY7" fmla="*/ 848937 h 1678680"/>
                <a:gd name="connsiteX8" fmla="*/ 12117 w 1101022"/>
                <a:gd name="connsiteY8" fmla="*/ 195727 h 1678680"/>
                <a:gd name="connsiteX9" fmla="*/ 1123 w 1101022"/>
                <a:gd name="connsiteY9" fmla="*/ 11582 h 1678680"/>
                <a:gd name="connsiteX10" fmla="*/ 10284 w 1101022"/>
                <a:gd name="connsiteY10" fmla="*/ 1505 h 1678680"/>
                <a:gd name="connsiteX11" fmla="*/ 59298 w 1101022"/>
                <a:gd name="connsiteY11" fmla="*/ 62886 h 1678680"/>
                <a:gd name="connsiteX12" fmla="*/ 254895 w 1101022"/>
                <a:gd name="connsiteY12" fmla="*/ 299251 h 1678680"/>
                <a:gd name="connsiteX13" fmla="*/ 466066 w 1101022"/>
                <a:gd name="connsiteY13" fmla="*/ 553481 h 1678680"/>
                <a:gd name="connsiteX14" fmla="*/ 672198 w 1101022"/>
                <a:gd name="connsiteY14" fmla="*/ 802214 h 1678680"/>
                <a:gd name="connsiteX15" fmla="*/ 707012 w 1101022"/>
                <a:gd name="connsiteY15" fmla="*/ 842983 h 1678680"/>
                <a:gd name="connsiteX16" fmla="*/ 715715 w 1101022"/>
                <a:gd name="connsiteY16" fmla="*/ 815498 h 1678680"/>
                <a:gd name="connsiteX17" fmla="*/ 747322 w 1101022"/>
                <a:gd name="connsiteY17" fmla="*/ 871383 h 1678680"/>
                <a:gd name="connsiteX18" fmla="*/ 832523 w 1101022"/>
                <a:gd name="connsiteY18" fmla="*/ 916732 h 1678680"/>
                <a:gd name="connsiteX19" fmla="*/ 816491 w 1101022"/>
                <a:gd name="connsiteY19" fmla="*/ 850312 h 1678680"/>
                <a:gd name="connsiteX20" fmla="*/ 816033 w 1101022"/>
                <a:gd name="connsiteY20" fmla="*/ 828324 h 1678680"/>
                <a:gd name="connsiteX21" fmla="*/ 804123 w 1101022"/>
                <a:gd name="connsiteY21" fmla="*/ 782059 h 1678680"/>
                <a:gd name="connsiteX22" fmla="*/ 927344 w 1101022"/>
                <a:gd name="connsiteY22" fmla="*/ 157707 h 1678680"/>
                <a:gd name="connsiteX23" fmla="*/ 936964 w 1101022"/>
                <a:gd name="connsiteY23" fmla="*/ 151752 h 1678680"/>
                <a:gd name="connsiteX24" fmla="*/ 938796 w 1101022"/>
                <a:gd name="connsiteY24" fmla="*/ 173282 h 1678680"/>
                <a:gd name="connsiteX25" fmla="*/ 869627 w 1101022"/>
                <a:gd name="connsiteY25" fmla="*/ 574094 h 1678680"/>
                <a:gd name="connsiteX26" fmla="*/ 832981 w 1101022"/>
                <a:gd name="connsiteY26" fmla="*/ 788472 h 1678680"/>
                <a:gd name="connsiteX27" fmla="*/ 832523 w 1101022"/>
                <a:gd name="connsiteY27" fmla="*/ 806337 h 1678680"/>
                <a:gd name="connsiteX28" fmla="*/ 840311 w 1101022"/>
                <a:gd name="connsiteY28" fmla="*/ 888790 h 1678680"/>
                <a:gd name="connsiteX29" fmla="*/ 877414 w 1101022"/>
                <a:gd name="connsiteY29" fmla="*/ 948339 h 1678680"/>
                <a:gd name="connsiteX30" fmla="*/ 897112 w 1101022"/>
                <a:gd name="connsiteY30" fmla="*/ 944216 h 1678680"/>
                <a:gd name="connsiteX31" fmla="*/ 905357 w 1101022"/>
                <a:gd name="connsiteY31" fmla="*/ 930016 h 1678680"/>
                <a:gd name="connsiteX32" fmla="*/ 916809 w 1101022"/>
                <a:gd name="connsiteY32" fmla="*/ 919939 h 1678680"/>
                <a:gd name="connsiteX33" fmla="*/ 923680 w 1101022"/>
                <a:gd name="connsiteY33" fmla="*/ 933223 h 1678680"/>
                <a:gd name="connsiteX34" fmla="*/ 929635 w 1101022"/>
                <a:gd name="connsiteY34" fmla="*/ 975823 h 1678680"/>
                <a:gd name="connsiteX35" fmla="*/ 946583 w 1101022"/>
                <a:gd name="connsiteY35" fmla="*/ 1023921 h 1678680"/>
                <a:gd name="connsiteX36" fmla="*/ 1062933 w 1101022"/>
                <a:gd name="connsiteY36" fmla="*/ 1274944 h 1678680"/>
                <a:gd name="connsiteX37" fmla="*/ 1100037 w 1101022"/>
                <a:gd name="connsiteY37" fmla="*/ 1503522 h 1678680"/>
                <a:gd name="connsiteX38" fmla="*/ 1096373 w 1101022"/>
                <a:gd name="connsiteY38" fmla="*/ 1656518 h 1678680"/>
                <a:gd name="connsiteX39" fmla="*/ 1091792 w 1101022"/>
                <a:gd name="connsiteY39" fmla="*/ 1673467 h 1678680"/>
                <a:gd name="connsiteX40" fmla="*/ 1087669 w 1101022"/>
                <a:gd name="connsiteY40" fmla="*/ 1676673 h 1678680"/>
                <a:gd name="connsiteX41" fmla="*/ 1043695 w 1101022"/>
                <a:gd name="connsiteY41" fmla="*/ 1676215 h 1678680"/>
                <a:gd name="connsiteX42" fmla="*/ 1041862 w 1101022"/>
                <a:gd name="connsiteY42" fmla="*/ 1674383 h 1678680"/>
                <a:gd name="connsiteX43" fmla="*/ 1047817 w 1101022"/>
                <a:gd name="connsiteY43" fmla="*/ 1514058 h 1678680"/>
                <a:gd name="connsiteX44" fmla="*/ 1038198 w 1101022"/>
                <a:gd name="connsiteY44" fmla="*/ 1410533 h 1678680"/>
                <a:gd name="connsiteX45" fmla="*/ 1027662 w 1101022"/>
                <a:gd name="connsiteY45" fmla="*/ 1388088 h 1678680"/>
                <a:gd name="connsiteX46" fmla="*/ 1006133 w 1101022"/>
                <a:gd name="connsiteY46" fmla="*/ 1353733 h 1678680"/>
                <a:gd name="connsiteX47" fmla="*/ 1027662 w 1101022"/>
                <a:gd name="connsiteY47" fmla="*/ 1358313 h 1678680"/>
                <a:gd name="connsiteX48" fmla="*/ 1005674 w 1101022"/>
                <a:gd name="connsiteY48" fmla="*/ 1272654 h 1678680"/>
                <a:gd name="connsiteX49" fmla="*/ 993765 w 1101022"/>
                <a:gd name="connsiteY49" fmla="*/ 1264409 h 1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01022" h="1678680">
                  <a:moveTo>
                    <a:pt x="993765" y="1264409"/>
                  </a:moveTo>
                  <a:cubicBezTo>
                    <a:pt x="992620" y="1261126"/>
                    <a:pt x="1006743" y="1276242"/>
                    <a:pt x="998803" y="1252957"/>
                  </a:cubicBezTo>
                  <a:cubicBezTo>
                    <a:pt x="984145" y="1206692"/>
                    <a:pt x="967196" y="1165007"/>
                    <a:pt x="946125" y="1124697"/>
                  </a:cubicBezTo>
                  <a:cubicBezTo>
                    <a:pt x="907189" y="1050947"/>
                    <a:pt x="857259" y="987275"/>
                    <a:pt x="783052" y="945591"/>
                  </a:cubicBezTo>
                  <a:cubicBezTo>
                    <a:pt x="769768" y="937803"/>
                    <a:pt x="767019" y="928184"/>
                    <a:pt x="773890" y="913984"/>
                  </a:cubicBezTo>
                  <a:cubicBezTo>
                    <a:pt x="777555" y="906654"/>
                    <a:pt x="774348" y="904822"/>
                    <a:pt x="770226" y="901158"/>
                  </a:cubicBezTo>
                  <a:cubicBezTo>
                    <a:pt x="750070" y="884667"/>
                    <a:pt x="727625" y="871383"/>
                    <a:pt x="705179" y="859473"/>
                  </a:cubicBezTo>
                  <a:cubicBezTo>
                    <a:pt x="689147" y="851228"/>
                    <a:pt x="668534" y="852602"/>
                    <a:pt x="650211" y="848937"/>
                  </a:cubicBezTo>
                  <a:cubicBezTo>
                    <a:pt x="325896" y="785724"/>
                    <a:pt x="67085" y="520958"/>
                    <a:pt x="12117" y="195727"/>
                  </a:cubicBezTo>
                  <a:cubicBezTo>
                    <a:pt x="1581" y="134804"/>
                    <a:pt x="-2084" y="73422"/>
                    <a:pt x="1123" y="11582"/>
                  </a:cubicBezTo>
                  <a:cubicBezTo>
                    <a:pt x="1581" y="7001"/>
                    <a:pt x="-2542" y="-3992"/>
                    <a:pt x="10284" y="1505"/>
                  </a:cubicBezTo>
                  <a:cubicBezTo>
                    <a:pt x="24485" y="23950"/>
                    <a:pt x="42807" y="42731"/>
                    <a:pt x="59298" y="62886"/>
                  </a:cubicBezTo>
                  <a:cubicBezTo>
                    <a:pt x="123886" y="142133"/>
                    <a:pt x="189849" y="220463"/>
                    <a:pt x="254895" y="299251"/>
                  </a:cubicBezTo>
                  <a:lnTo>
                    <a:pt x="466066" y="553481"/>
                  </a:lnTo>
                  <a:lnTo>
                    <a:pt x="672198" y="802214"/>
                  </a:lnTo>
                  <a:cubicBezTo>
                    <a:pt x="683650" y="815956"/>
                    <a:pt x="694644" y="829698"/>
                    <a:pt x="707012" y="842983"/>
                  </a:cubicBezTo>
                  <a:cubicBezTo>
                    <a:pt x="714799" y="834737"/>
                    <a:pt x="703347" y="821453"/>
                    <a:pt x="715715" y="815498"/>
                  </a:cubicBezTo>
                  <a:cubicBezTo>
                    <a:pt x="709760" y="843899"/>
                    <a:pt x="724876" y="856725"/>
                    <a:pt x="747322" y="871383"/>
                  </a:cubicBezTo>
                  <a:cubicBezTo>
                    <a:pt x="774348" y="888332"/>
                    <a:pt x="803207" y="901158"/>
                    <a:pt x="832523" y="916732"/>
                  </a:cubicBezTo>
                  <a:cubicBezTo>
                    <a:pt x="824278" y="894745"/>
                    <a:pt x="817865" y="873215"/>
                    <a:pt x="816491" y="850312"/>
                  </a:cubicBezTo>
                  <a:cubicBezTo>
                    <a:pt x="816033" y="842983"/>
                    <a:pt x="813742" y="834737"/>
                    <a:pt x="816033" y="828324"/>
                  </a:cubicBezTo>
                  <a:cubicBezTo>
                    <a:pt x="821530" y="810001"/>
                    <a:pt x="812368" y="796717"/>
                    <a:pt x="804123" y="782059"/>
                  </a:cubicBezTo>
                  <a:cubicBezTo>
                    <a:pt x="685940" y="571346"/>
                    <a:pt x="738161" y="306122"/>
                    <a:pt x="927344" y="157707"/>
                  </a:cubicBezTo>
                  <a:cubicBezTo>
                    <a:pt x="930551" y="155417"/>
                    <a:pt x="933757" y="153584"/>
                    <a:pt x="936964" y="151752"/>
                  </a:cubicBezTo>
                  <a:cubicBezTo>
                    <a:pt x="941545" y="158623"/>
                    <a:pt x="939712" y="165952"/>
                    <a:pt x="938796" y="173282"/>
                  </a:cubicBezTo>
                  <a:cubicBezTo>
                    <a:pt x="915892" y="307038"/>
                    <a:pt x="892531" y="440337"/>
                    <a:pt x="869627" y="574094"/>
                  </a:cubicBezTo>
                  <a:cubicBezTo>
                    <a:pt x="857259" y="645554"/>
                    <a:pt x="844891" y="717013"/>
                    <a:pt x="832981" y="788472"/>
                  </a:cubicBezTo>
                  <a:cubicBezTo>
                    <a:pt x="832065" y="794427"/>
                    <a:pt x="831149" y="800382"/>
                    <a:pt x="832523" y="806337"/>
                  </a:cubicBezTo>
                  <a:cubicBezTo>
                    <a:pt x="830691" y="834279"/>
                    <a:pt x="832523" y="861763"/>
                    <a:pt x="840311" y="888790"/>
                  </a:cubicBezTo>
                  <a:cubicBezTo>
                    <a:pt x="847182" y="912151"/>
                    <a:pt x="857717" y="932764"/>
                    <a:pt x="877414" y="948339"/>
                  </a:cubicBezTo>
                  <a:cubicBezTo>
                    <a:pt x="886118" y="955210"/>
                    <a:pt x="892073" y="955210"/>
                    <a:pt x="897112" y="944216"/>
                  </a:cubicBezTo>
                  <a:cubicBezTo>
                    <a:pt x="899402" y="939178"/>
                    <a:pt x="902150" y="934597"/>
                    <a:pt x="905357" y="930016"/>
                  </a:cubicBezTo>
                  <a:cubicBezTo>
                    <a:pt x="908563" y="925893"/>
                    <a:pt x="910396" y="919022"/>
                    <a:pt x="916809" y="919939"/>
                  </a:cubicBezTo>
                  <a:cubicBezTo>
                    <a:pt x="923680" y="920855"/>
                    <a:pt x="922764" y="928184"/>
                    <a:pt x="923680" y="933223"/>
                  </a:cubicBezTo>
                  <a:cubicBezTo>
                    <a:pt x="925970" y="947423"/>
                    <a:pt x="928260" y="961623"/>
                    <a:pt x="929635" y="975823"/>
                  </a:cubicBezTo>
                  <a:cubicBezTo>
                    <a:pt x="931009" y="993230"/>
                    <a:pt x="935590" y="1009263"/>
                    <a:pt x="946583" y="1023921"/>
                  </a:cubicBezTo>
                  <a:cubicBezTo>
                    <a:pt x="1002468" y="1099503"/>
                    <a:pt x="1038198" y="1185162"/>
                    <a:pt x="1062933" y="1274944"/>
                  </a:cubicBezTo>
                  <a:cubicBezTo>
                    <a:pt x="1083547" y="1349610"/>
                    <a:pt x="1097289" y="1425650"/>
                    <a:pt x="1100037" y="1503522"/>
                  </a:cubicBezTo>
                  <a:cubicBezTo>
                    <a:pt x="1101870" y="1554826"/>
                    <a:pt x="1101412" y="1605672"/>
                    <a:pt x="1096373" y="1656518"/>
                  </a:cubicBezTo>
                  <a:cubicBezTo>
                    <a:pt x="1095915" y="1662473"/>
                    <a:pt x="1095457" y="1668428"/>
                    <a:pt x="1091792" y="1673467"/>
                  </a:cubicBezTo>
                  <a:cubicBezTo>
                    <a:pt x="1090876" y="1674841"/>
                    <a:pt x="1089502" y="1675757"/>
                    <a:pt x="1087669" y="1676673"/>
                  </a:cubicBezTo>
                  <a:cubicBezTo>
                    <a:pt x="1073011" y="1678964"/>
                    <a:pt x="1058353" y="1679880"/>
                    <a:pt x="1043695" y="1676215"/>
                  </a:cubicBezTo>
                  <a:lnTo>
                    <a:pt x="1041862" y="1674383"/>
                  </a:lnTo>
                  <a:cubicBezTo>
                    <a:pt x="1047817" y="1621247"/>
                    <a:pt x="1050108" y="1567652"/>
                    <a:pt x="1047817" y="1514058"/>
                  </a:cubicBezTo>
                  <a:cubicBezTo>
                    <a:pt x="1046443" y="1479244"/>
                    <a:pt x="1042320" y="1444889"/>
                    <a:pt x="1038198" y="1410533"/>
                  </a:cubicBezTo>
                  <a:cubicBezTo>
                    <a:pt x="1036823" y="1401830"/>
                    <a:pt x="1031785" y="1394959"/>
                    <a:pt x="1027662" y="1388088"/>
                  </a:cubicBezTo>
                  <a:cubicBezTo>
                    <a:pt x="1020791" y="1376636"/>
                    <a:pt x="1013462" y="1365184"/>
                    <a:pt x="1006133" y="1353733"/>
                  </a:cubicBezTo>
                  <a:cubicBezTo>
                    <a:pt x="1013920" y="1351900"/>
                    <a:pt x="1019417" y="1358313"/>
                    <a:pt x="1027662" y="1358313"/>
                  </a:cubicBezTo>
                  <a:cubicBezTo>
                    <a:pt x="1022623" y="1328997"/>
                    <a:pt x="1014836" y="1300596"/>
                    <a:pt x="1005674" y="1272654"/>
                  </a:cubicBezTo>
                  <a:cubicBezTo>
                    <a:pt x="1003842" y="1267615"/>
                    <a:pt x="998345" y="1266241"/>
                    <a:pt x="993765" y="1264409"/>
                  </a:cubicBezTo>
                  <a:close/>
                </a:path>
              </a:pathLst>
            </a:custGeom>
            <a:solidFill>
              <a:schemeClr val="accent2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4A6D57C-4C38-4FF9-9405-43BB2F3F25D5}"/>
                </a:ext>
              </a:extLst>
            </p:cNvPr>
            <p:cNvSpPr/>
            <p:nvPr/>
          </p:nvSpPr>
          <p:spPr>
            <a:xfrm>
              <a:off x="8128215" y="3126951"/>
              <a:ext cx="705431" cy="847433"/>
            </a:xfrm>
            <a:custGeom>
              <a:avLst/>
              <a:gdLst>
                <a:gd name="connsiteX0" fmla="*/ 708135 w 705430"/>
                <a:gd name="connsiteY0" fmla="*/ 814910 h 847432"/>
                <a:gd name="connsiteX1" fmla="*/ 705845 w 705430"/>
                <a:gd name="connsiteY1" fmla="*/ 839646 h 847432"/>
                <a:gd name="connsiteX2" fmla="*/ 703096 w 705430"/>
                <a:gd name="connsiteY2" fmla="*/ 848807 h 847432"/>
                <a:gd name="connsiteX3" fmla="*/ 694851 w 705430"/>
                <a:gd name="connsiteY3" fmla="*/ 843768 h 847432"/>
                <a:gd name="connsiteX4" fmla="*/ 649502 w 705430"/>
                <a:gd name="connsiteY4" fmla="*/ 788800 h 847432"/>
                <a:gd name="connsiteX5" fmla="*/ 567049 w 705430"/>
                <a:gd name="connsiteY5" fmla="*/ 689398 h 847432"/>
                <a:gd name="connsiteX6" fmla="*/ 461234 w 705430"/>
                <a:gd name="connsiteY6" fmla="*/ 561596 h 847432"/>
                <a:gd name="connsiteX7" fmla="*/ 367788 w 705430"/>
                <a:gd name="connsiteY7" fmla="*/ 448452 h 847432"/>
                <a:gd name="connsiteX8" fmla="*/ 272509 w 705430"/>
                <a:gd name="connsiteY8" fmla="*/ 333018 h 847432"/>
                <a:gd name="connsiteX9" fmla="*/ 178604 w 705430"/>
                <a:gd name="connsiteY9" fmla="*/ 220333 h 847432"/>
                <a:gd name="connsiteX10" fmla="*/ 86074 w 705430"/>
                <a:gd name="connsiteY10" fmla="*/ 108563 h 847432"/>
                <a:gd name="connsiteX11" fmla="*/ 6827 w 705430"/>
                <a:gd name="connsiteY11" fmla="*/ 12368 h 847432"/>
                <a:gd name="connsiteX12" fmla="*/ 3163 w 705430"/>
                <a:gd name="connsiteY12" fmla="*/ 0 h 847432"/>
                <a:gd name="connsiteX13" fmla="*/ 166236 w 705430"/>
                <a:gd name="connsiteY13" fmla="*/ 38020 h 847432"/>
                <a:gd name="connsiteX14" fmla="*/ 692103 w 705430"/>
                <a:gd name="connsiteY14" fmla="*/ 639010 h 847432"/>
                <a:gd name="connsiteX15" fmla="*/ 708135 w 705430"/>
                <a:gd name="connsiteY15" fmla="*/ 814910 h 84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5430" h="847432">
                  <a:moveTo>
                    <a:pt x="708135" y="814910"/>
                  </a:moveTo>
                  <a:cubicBezTo>
                    <a:pt x="703096" y="822697"/>
                    <a:pt x="706761" y="831400"/>
                    <a:pt x="705845" y="839646"/>
                  </a:cubicBezTo>
                  <a:cubicBezTo>
                    <a:pt x="705387" y="842852"/>
                    <a:pt x="707219" y="847433"/>
                    <a:pt x="703096" y="848807"/>
                  </a:cubicBezTo>
                  <a:cubicBezTo>
                    <a:pt x="698974" y="850181"/>
                    <a:pt x="696683" y="846059"/>
                    <a:pt x="694851" y="843768"/>
                  </a:cubicBezTo>
                  <a:cubicBezTo>
                    <a:pt x="679735" y="825445"/>
                    <a:pt x="664618" y="807123"/>
                    <a:pt x="649502" y="788800"/>
                  </a:cubicBezTo>
                  <a:cubicBezTo>
                    <a:pt x="622018" y="755818"/>
                    <a:pt x="594533" y="722837"/>
                    <a:pt x="567049" y="689398"/>
                  </a:cubicBezTo>
                  <a:cubicBezTo>
                    <a:pt x="531778" y="646797"/>
                    <a:pt x="496506" y="604197"/>
                    <a:pt x="461234" y="561596"/>
                  </a:cubicBezTo>
                  <a:cubicBezTo>
                    <a:pt x="430086" y="524034"/>
                    <a:pt x="398937" y="486014"/>
                    <a:pt x="367788" y="448452"/>
                  </a:cubicBezTo>
                  <a:cubicBezTo>
                    <a:pt x="336181" y="409974"/>
                    <a:pt x="304116" y="371496"/>
                    <a:pt x="272509" y="333018"/>
                  </a:cubicBezTo>
                  <a:cubicBezTo>
                    <a:pt x="241360" y="295456"/>
                    <a:pt x="209753" y="257894"/>
                    <a:pt x="178604" y="220333"/>
                  </a:cubicBezTo>
                  <a:cubicBezTo>
                    <a:pt x="147455" y="183229"/>
                    <a:pt x="116764" y="145667"/>
                    <a:pt x="86074" y="108563"/>
                  </a:cubicBezTo>
                  <a:cubicBezTo>
                    <a:pt x="59505" y="76498"/>
                    <a:pt x="33395" y="44433"/>
                    <a:pt x="6827" y="12368"/>
                  </a:cubicBezTo>
                  <a:cubicBezTo>
                    <a:pt x="4079" y="9161"/>
                    <a:pt x="-4625" y="6413"/>
                    <a:pt x="3163" y="0"/>
                  </a:cubicBezTo>
                  <a:cubicBezTo>
                    <a:pt x="59505" y="4581"/>
                    <a:pt x="114016" y="17865"/>
                    <a:pt x="166236" y="38020"/>
                  </a:cubicBezTo>
                  <a:cubicBezTo>
                    <a:pt x="447950" y="144751"/>
                    <a:pt x="623850" y="345386"/>
                    <a:pt x="692103" y="639010"/>
                  </a:cubicBezTo>
                  <a:cubicBezTo>
                    <a:pt x="705387" y="696269"/>
                    <a:pt x="710426" y="755360"/>
                    <a:pt x="708135" y="81491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C5A3B7-2F1E-4EE9-AF05-B03D820A5929}"/>
                </a:ext>
              </a:extLst>
            </p:cNvPr>
            <p:cNvSpPr/>
            <p:nvPr/>
          </p:nvSpPr>
          <p:spPr>
            <a:xfrm>
              <a:off x="8946943" y="3277199"/>
              <a:ext cx="192390" cy="655043"/>
            </a:xfrm>
            <a:custGeom>
              <a:avLst/>
              <a:gdLst>
                <a:gd name="connsiteX0" fmla="*/ 3925 w 192390"/>
                <a:gd name="connsiteY0" fmla="*/ 655959 h 655042"/>
                <a:gd name="connsiteX1" fmla="*/ 719 w 192390"/>
                <a:gd name="connsiteY1" fmla="*/ 642217 h 655042"/>
                <a:gd name="connsiteX2" fmla="*/ 32326 w 192390"/>
                <a:gd name="connsiteY2" fmla="*/ 463111 h 655042"/>
                <a:gd name="connsiteX3" fmla="*/ 66223 w 192390"/>
                <a:gd name="connsiteY3" fmla="*/ 262017 h 655042"/>
                <a:gd name="connsiteX4" fmla="*/ 103785 w 192390"/>
                <a:gd name="connsiteY4" fmla="*/ 48098 h 655042"/>
                <a:gd name="connsiteX5" fmla="*/ 110656 w 192390"/>
                <a:gd name="connsiteY5" fmla="*/ 0 h 655042"/>
                <a:gd name="connsiteX6" fmla="*/ 117069 w 192390"/>
                <a:gd name="connsiteY6" fmla="*/ 7787 h 655042"/>
                <a:gd name="connsiteX7" fmla="*/ 190360 w 192390"/>
                <a:gd name="connsiteY7" fmla="*/ 207048 h 655042"/>
                <a:gd name="connsiteX8" fmla="*/ 188070 w 192390"/>
                <a:gd name="connsiteY8" fmla="*/ 342638 h 655042"/>
                <a:gd name="connsiteX9" fmla="*/ 189902 w 192390"/>
                <a:gd name="connsiteY9" fmla="*/ 356838 h 655042"/>
                <a:gd name="connsiteX10" fmla="*/ 18125 w 192390"/>
                <a:gd name="connsiteY10" fmla="*/ 650004 h 655042"/>
                <a:gd name="connsiteX11" fmla="*/ 3925 w 192390"/>
                <a:gd name="connsiteY11" fmla="*/ 655959 h 65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390" h="655042">
                  <a:moveTo>
                    <a:pt x="3925" y="655959"/>
                  </a:moveTo>
                  <a:cubicBezTo>
                    <a:pt x="-1114" y="652294"/>
                    <a:pt x="-197" y="646797"/>
                    <a:pt x="719" y="642217"/>
                  </a:cubicBezTo>
                  <a:cubicBezTo>
                    <a:pt x="11254" y="582667"/>
                    <a:pt x="21790" y="523118"/>
                    <a:pt x="32326" y="463111"/>
                  </a:cubicBezTo>
                  <a:cubicBezTo>
                    <a:pt x="43777" y="396232"/>
                    <a:pt x="54771" y="328896"/>
                    <a:pt x="66223" y="262017"/>
                  </a:cubicBezTo>
                  <a:cubicBezTo>
                    <a:pt x="78591" y="190558"/>
                    <a:pt x="91417" y="119557"/>
                    <a:pt x="103785" y="48098"/>
                  </a:cubicBezTo>
                  <a:cubicBezTo>
                    <a:pt x="106533" y="32065"/>
                    <a:pt x="108366" y="16033"/>
                    <a:pt x="110656" y="0"/>
                  </a:cubicBezTo>
                  <a:cubicBezTo>
                    <a:pt x="115695" y="458"/>
                    <a:pt x="116153" y="4123"/>
                    <a:pt x="117069" y="7787"/>
                  </a:cubicBezTo>
                  <a:cubicBezTo>
                    <a:pt x="158295" y="68253"/>
                    <a:pt x="180283" y="135589"/>
                    <a:pt x="190360" y="207048"/>
                  </a:cubicBezTo>
                  <a:cubicBezTo>
                    <a:pt x="196773" y="251939"/>
                    <a:pt x="196773" y="297289"/>
                    <a:pt x="188070" y="342638"/>
                  </a:cubicBezTo>
                  <a:cubicBezTo>
                    <a:pt x="191277" y="347218"/>
                    <a:pt x="190819" y="351799"/>
                    <a:pt x="189902" y="356838"/>
                  </a:cubicBezTo>
                  <a:cubicBezTo>
                    <a:pt x="167915" y="475020"/>
                    <a:pt x="110656" y="573048"/>
                    <a:pt x="18125" y="650004"/>
                  </a:cubicBezTo>
                  <a:cubicBezTo>
                    <a:pt x="14461" y="653210"/>
                    <a:pt x="10338" y="657333"/>
                    <a:pt x="3925" y="65595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737C216-48FD-4206-9298-134E33D00809}"/>
                </a:ext>
              </a:extLst>
            </p:cNvPr>
            <p:cNvSpPr/>
            <p:nvPr/>
          </p:nvSpPr>
          <p:spPr>
            <a:xfrm>
              <a:off x="9162955" y="4800288"/>
              <a:ext cx="45807" cy="4581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A0F79E74-7863-4F84-9768-87F1D95D1B66}"/>
              </a:ext>
            </a:extLst>
          </p:cNvPr>
          <p:cNvGrpSpPr/>
          <p:nvPr/>
        </p:nvGrpSpPr>
        <p:grpSpPr>
          <a:xfrm>
            <a:off x="-3146" y="4066485"/>
            <a:ext cx="12196901" cy="2778472"/>
            <a:chOff x="-3146" y="3803889"/>
            <a:chExt cx="12196901" cy="3041068"/>
          </a:xfrm>
        </p:grpSpPr>
        <p:grpSp>
          <p:nvGrpSpPr>
            <p:cNvPr id="351" name="Graphic 349">
              <a:extLst>
                <a:ext uri="{FF2B5EF4-FFF2-40B4-BE49-F238E27FC236}">
                  <a16:creationId xmlns:a16="http://schemas.microsoft.com/office/drawing/2014/main" id="{6AAE5BC0-A965-49C8-A586-C52F08D1FAA6}"/>
                </a:ext>
              </a:extLst>
            </p:cNvPr>
            <p:cNvGrpSpPr/>
            <p:nvPr/>
          </p:nvGrpSpPr>
          <p:grpSpPr>
            <a:xfrm>
              <a:off x="802" y="3803889"/>
              <a:ext cx="12192953" cy="3041068"/>
              <a:chOff x="-953" y="1514475"/>
              <a:chExt cx="12192953" cy="3829050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763ECF9-1217-4C2B-BC2D-C3F301931A10}"/>
                  </a:ext>
                </a:extLst>
              </p:cNvPr>
              <p:cNvSpPr/>
              <p:nvPr/>
            </p:nvSpPr>
            <p:spPr>
              <a:xfrm>
                <a:off x="0" y="4151037"/>
                <a:ext cx="4867275" cy="904875"/>
              </a:xfrm>
              <a:custGeom>
                <a:avLst/>
                <a:gdLst>
                  <a:gd name="connsiteX0" fmla="*/ 3367088 w 4867275"/>
                  <a:gd name="connsiteY0" fmla="*/ 86082 h 904875"/>
                  <a:gd name="connsiteX1" fmla="*/ 2744153 w 4867275"/>
                  <a:gd name="connsiteY1" fmla="*/ 68937 h 904875"/>
                  <a:gd name="connsiteX2" fmla="*/ 2684145 w 4867275"/>
                  <a:gd name="connsiteY2" fmla="*/ 80367 h 904875"/>
                  <a:gd name="connsiteX3" fmla="*/ 4870133 w 4867275"/>
                  <a:gd name="connsiteY3" fmla="*/ 529947 h 904875"/>
                  <a:gd name="connsiteX4" fmla="*/ 4868228 w 4867275"/>
                  <a:gd name="connsiteY4" fmla="*/ 542330 h 904875"/>
                  <a:gd name="connsiteX5" fmla="*/ 4690110 w 4867275"/>
                  <a:gd name="connsiteY5" fmla="*/ 508992 h 904875"/>
                  <a:gd name="connsiteX6" fmla="*/ 3483293 w 4867275"/>
                  <a:gd name="connsiteY6" fmla="*/ 348020 h 904875"/>
                  <a:gd name="connsiteX7" fmla="*/ 2422208 w 4867275"/>
                  <a:gd name="connsiteY7" fmla="*/ 342305 h 904875"/>
                  <a:gd name="connsiteX8" fmla="*/ 31433 w 4867275"/>
                  <a:gd name="connsiteY8" fmla="*/ 902374 h 904875"/>
                  <a:gd name="connsiteX9" fmla="*/ 0 w 4867275"/>
                  <a:gd name="connsiteY9" fmla="*/ 911899 h 904875"/>
                  <a:gd name="connsiteX10" fmla="*/ 0 w 4867275"/>
                  <a:gd name="connsiteY10" fmla="*/ 321349 h 904875"/>
                  <a:gd name="connsiteX11" fmla="*/ 27623 w 4867275"/>
                  <a:gd name="connsiteY11" fmla="*/ 316587 h 904875"/>
                  <a:gd name="connsiteX12" fmla="*/ 1003935 w 4867275"/>
                  <a:gd name="connsiteY12" fmla="*/ 71795 h 904875"/>
                  <a:gd name="connsiteX13" fmla="*/ 2651760 w 4867275"/>
                  <a:gd name="connsiteY13" fmla="*/ 5120 h 904875"/>
                  <a:gd name="connsiteX14" fmla="*/ 3345180 w 4867275"/>
                  <a:gd name="connsiteY14" fmla="*/ 81320 h 904875"/>
                  <a:gd name="connsiteX15" fmla="*/ 3367088 w 4867275"/>
                  <a:gd name="connsiteY15" fmla="*/ 86082 h 90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67275" h="904875">
                    <a:moveTo>
                      <a:pt x="3367088" y="86082"/>
                    </a:moveTo>
                    <a:cubicBezTo>
                      <a:pt x="3159443" y="75605"/>
                      <a:pt x="2951798" y="66080"/>
                      <a:pt x="2744153" y="68937"/>
                    </a:cubicBezTo>
                    <a:cubicBezTo>
                      <a:pt x="2726055" y="68937"/>
                      <a:pt x="2707005" y="64174"/>
                      <a:pt x="2684145" y="80367"/>
                    </a:cubicBezTo>
                    <a:cubicBezTo>
                      <a:pt x="3433763" y="147042"/>
                      <a:pt x="4161473" y="293727"/>
                      <a:pt x="4870133" y="529947"/>
                    </a:cubicBezTo>
                    <a:cubicBezTo>
                      <a:pt x="4869180" y="533757"/>
                      <a:pt x="4868228" y="538520"/>
                      <a:pt x="4868228" y="542330"/>
                    </a:cubicBezTo>
                    <a:cubicBezTo>
                      <a:pt x="4809173" y="530899"/>
                      <a:pt x="4749165" y="520422"/>
                      <a:pt x="4690110" y="508992"/>
                    </a:cubicBezTo>
                    <a:cubicBezTo>
                      <a:pt x="4291013" y="429934"/>
                      <a:pt x="3889058" y="376595"/>
                      <a:pt x="3483293" y="348020"/>
                    </a:cubicBezTo>
                    <a:cubicBezTo>
                      <a:pt x="3129915" y="324207"/>
                      <a:pt x="2775585" y="320397"/>
                      <a:pt x="2422208" y="342305"/>
                    </a:cubicBezTo>
                    <a:cubicBezTo>
                      <a:pt x="1593533" y="393739"/>
                      <a:pt x="793433" y="567095"/>
                      <a:pt x="31433" y="902374"/>
                    </a:cubicBezTo>
                    <a:cubicBezTo>
                      <a:pt x="21908" y="907137"/>
                      <a:pt x="10478" y="909042"/>
                      <a:pt x="0" y="911899"/>
                    </a:cubicBezTo>
                    <a:cubicBezTo>
                      <a:pt x="0" y="714732"/>
                      <a:pt x="0" y="518517"/>
                      <a:pt x="0" y="321349"/>
                    </a:cubicBezTo>
                    <a:cubicBezTo>
                      <a:pt x="9525" y="319445"/>
                      <a:pt x="19050" y="319445"/>
                      <a:pt x="27623" y="316587"/>
                    </a:cubicBezTo>
                    <a:cubicBezTo>
                      <a:pt x="345758" y="206097"/>
                      <a:pt x="671513" y="127992"/>
                      <a:pt x="1003935" y="71795"/>
                    </a:cubicBezTo>
                    <a:cubicBezTo>
                      <a:pt x="1211580" y="36552"/>
                      <a:pt x="2363153" y="-16788"/>
                      <a:pt x="2651760" y="5120"/>
                    </a:cubicBezTo>
                    <a:cubicBezTo>
                      <a:pt x="2884170" y="23217"/>
                      <a:pt x="3114675" y="49887"/>
                      <a:pt x="3345180" y="81320"/>
                    </a:cubicBezTo>
                    <a:cubicBezTo>
                      <a:pt x="3352800" y="82272"/>
                      <a:pt x="3359468" y="84177"/>
                      <a:pt x="3367088" y="8608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3FD31BFE-8D18-4A1D-AF17-983FEE9B8C3D}"/>
                  </a:ext>
                </a:extLst>
              </p:cNvPr>
              <p:cNvSpPr/>
              <p:nvPr/>
            </p:nvSpPr>
            <p:spPr>
              <a:xfrm>
                <a:off x="7269480" y="3256597"/>
                <a:ext cx="4914900" cy="1352550"/>
              </a:xfrm>
              <a:custGeom>
                <a:avLst/>
                <a:gdLst>
                  <a:gd name="connsiteX0" fmla="*/ 4913947 w 4914900"/>
                  <a:gd name="connsiteY0" fmla="*/ 0 h 1352550"/>
                  <a:gd name="connsiteX1" fmla="*/ 4640580 w 4914900"/>
                  <a:gd name="connsiteY1" fmla="*/ 204788 h 1352550"/>
                  <a:gd name="connsiteX2" fmla="*/ 4413885 w 4914900"/>
                  <a:gd name="connsiteY2" fmla="*/ 350520 h 1352550"/>
                  <a:gd name="connsiteX3" fmla="*/ 3948112 w 4914900"/>
                  <a:gd name="connsiteY3" fmla="*/ 570548 h 1352550"/>
                  <a:gd name="connsiteX4" fmla="*/ 3041333 w 4914900"/>
                  <a:gd name="connsiteY4" fmla="*/ 811530 h 1352550"/>
                  <a:gd name="connsiteX5" fmla="*/ 2436495 w 4914900"/>
                  <a:gd name="connsiteY5" fmla="*/ 864870 h 1352550"/>
                  <a:gd name="connsiteX6" fmla="*/ 1454468 w 4914900"/>
                  <a:gd name="connsiteY6" fmla="*/ 805815 h 1352550"/>
                  <a:gd name="connsiteX7" fmla="*/ 44768 w 4914900"/>
                  <a:gd name="connsiteY7" fmla="*/ 455295 h 1352550"/>
                  <a:gd name="connsiteX8" fmla="*/ 0 w 4914900"/>
                  <a:gd name="connsiteY8" fmla="*/ 450533 h 1352550"/>
                  <a:gd name="connsiteX9" fmla="*/ 10477 w 4914900"/>
                  <a:gd name="connsiteY9" fmla="*/ 459105 h 1352550"/>
                  <a:gd name="connsiteX10" fmla="*/ 549593 w 4914900"/>
                  <a:gd name="connsiteY10" fmla="*/ 739140 h 1352550"/>
                  <a:gd name="connsiteX11" fmla="*/ 1250632 w 4914900"/>
                  <a:gd name="connsiteY11" fmla="*/ 1040130 h 1352550"/>
                  <a:gd name="connsiteX12" fmla="*/ 1898332 w 4914900"/>
                  <a:gd name="connsiteY12" fmla="*/ 1231583 h 1352550"/>
                  <a:gd name="connsiteX13" fmla="*/ 2636520 w 4914900"/>
                  <a:gd name="connsiteY13" fmla="*/ 1341120 h 1352550"/>
                  <a:gd name="connsiteX14" fmla="*/ 3229928 w 4914900"/>
                  <a:gd name="connsiteY14" fmla="*/ 1342073 h 1352550"/>
                  <a:gd name="connsiteX15" fmla="*/ 3962400 w 4914900"/>
                  <a:gd name="connsiteY15" fmla="*/ 1213485 h 1352550"/>
                  <a:gd name="connsiteX16" fmla="*/ 4923472 w 4914900"/>
                  <a:gd name="connsiteY16" fmla="*/ 731520 h 1352550"/>
                  <a:gd name="connsiteX17" fmla="*/ 4913947 w 4914900"/>
                  <a:gd name="connsiteY17" fmla="*/ 0 h 135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14900" h="1352550">
                    <a:moveTo>
                      <a:pt x="4913947" y="0"/>
                    </a:moveTo>
                    <a:cubicBezTo>
                      <a:pt x="4825366" y="71438"/>
                      <a:pt x="4734878" y="141923"/>
                      <a:pt x="4640580" y="204788"/>
                    </a:cubicBezTo>
                    <a:cubicBezTo>
                      <a:pt x="4565333" y="254318"/>
                      <a:pt x="4491991" y="307658"/>
                      <a:pt x="4413885" y="350520"/>
                    </a:cubicBezTo>
                    <a:cubicBezTo>
                      <a:pt x="4292918" y="416243"/>
                      <a:pt x="3958590" y="566738"/>
                      <a:pt x="3948112" y="570548"/>
                    </a:cubicBezTo>
                    <a:cubicBezTo>
                      <a:pt x="3655695" y="686753"/>
                      <a:pt x="3352800" y="764858"/>
                      <a:pt x="3041333" y="811530"/>
                    </a:cubicBezTo>
                    <a:cubicBezTo>
                      <a:pt x="2856547" y="840105"/>
                      <a:pt x="2451735" y="864870"/>
                      <a:pt x="2436495" y="864870"/>
                    </a:cubicBezTo>
                    <a:cubicBezTo>
                      <a:pt x="2106930" y="872490"/>
                      <a:pt x="1780222" y="852488"/>
                      <a:pt x="1454468" y="805815"/>
                    </a:cubicBezTo>
                    <a:cubicBezTo>
                      <a:pt x="972502" y="737235"/>
                      <a:pt x="502920" y="621030"/>
                      <a:pt x="44768" y="455295"/>
                    </a:cubicBezTo>
                    <a:cubicBezTo>
                      <a:pt x="31432" y="450533"/>
                      <a:pt x="18097" y="438150"/>
                      <a:pt x="0" y="450533"/>
                    </a:cubicBezTo>
                    <a:cubicBezTo>
                      <a:pt x="3810" y="453390"/>
                      <a:pt x="7620" y="457200"/>
                      <a:pt x="10477" y="459105"/>
                    </a:cubicBezTo>
                    <a:cubicBezTo>
                      <a:pt x="192405" y="547688"/>
                      <a:pt x="367665" y="649605"/>
                      <a:pt x="549593" y="739140"/>
                    </a:cubicBezTo>
                    <a:cubicBezTo>
                      <a:pt x="778193" y="852488"/>
                      <a:pt x="1011555" y="952500"/>
                      <a:pt x="1250632" y="1040130"/>
                    </a:cubicBezTo>
                    <a:cubicBezTo>
                      <a:pt x="1462088" y="1118235"/>
                      <a:pt x="1679257" y="1180148"/>
                      <a:pt x="1898332" y="1231583"/>
                    </a:cubicBezTo>
                    <a:cubicBezTo>
                      <a:pt x="2109788" y="1281113"/>
                      <a:pt x="2629853" y="1341120"/>
                      <a:pt x="2636520" y="1341120"/>
                    </a:cubicBezTo>
                    <a:cubicBezTo>
                      <a:pt x="2833687" y="1360170"/>
                      <a:pt x="3031808" y="1356360"/>
                      <a:pt x="3229928" y="1342073"/>
                    </a:cubicBezTo>
                    <a:cubicBezTo>
                      <a:pt x="3478530" y="1324928"/>
                      <a:pt x="3723322" y="1283970"/>
                      <a:pt x="3962400" y="1213485"/>
                    </a:cubicBezTo>
                    <a:cubicBezTo>
                      <a:pt x="4297680" y="1122998"/>
                      <a:pt x="4923472" y="756285"/>
                      <a:pt x="4923472" y="731520"/>
                    </a:cubicBezTo>
                    <a:cubicBezTo>
                      <a:pt x="4922520" y="500063"/>
                      <a:pt x="4928235" y="12383"/>
                      <a:pt x="4913947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4530FCFB-B2EF-45D5-8D3D-4D287DAF9CA0}"/>
                  </a:ext>
                </a:extLst>
              </p:cNvPr>
              <p:cNvSpPr/>
              <p:nvPr/>
            </p:nvSpPr>
            <p:spPr>
              <a:xfrm>
                <a:off x="0" y="1514475"/>
                <a:ext cx="12192000" cy="3829050"/>
              </a:xfrm>
              <a:custGeom>
                <a:avLst/>
                <a:gdLst>
                  <a:gd name="connsiteX0" fmla="*/ 12189142 w 12192000"/>
                  <a:gd name="connsiteY0" fmla="*/ 2646998 h 3829050"/>
                  <a:gd name="connsiteX1" fmla="*/ 12141517 w 12192000"/>
                  <a:gd name="connsiteY1" fmla="*/ 2670810 h 3829050"/>
                  <a:gd name="connsiteX2" fmla="*/ 11187112 w 12192000"/>
                  <a:gd name="connsiteY2" fmla="*/ 3076575 h 3829050"/>
                  <a:gd name="connsiteX3" fmla="*/ 10240327 w 12192000"/>
                  <a:gd name="connsiteY3" fmla="*/ 3248978 h 3829050"/>
                  <a:gd name="connsiteX4" fmla="*/ 9317355 w 12192000"/>
                  <a:gd name="connsiteY4" fmla="*/ 3191828 h 3829050"/>
                  <a:gd name="connsiteX5" fmla="*/ 8830627 w 12192000"/>
                  <a:gd name="connsiteY5" fmla="*/ 3085148 h 3829050"/>
                  <a:gd name="connsiteX6" fmla="*/ 8441055 w 12192000"/>
                  <a:gd name="connsiteY6" fmla="*/ 2957513 h 3829050"/>
                  <a:gd name="connsiteX7" fmla="*/ 7615238 w 12192000"/>
                  <a:gd name="connsiteY7" fmla="*/ 2605088 h 3829050"/>
                  <a:gd name="connsiteX8" fmla="*/ 5779770 w 12192000"/>
                  <a:gd name="connsiteY8" fmla="*/ 1497330 h 3829050"/>
                  <a:gd name="connsiteX9" fmla="*/ 3469005 w 12192000"/>
                  <a:gd name="connsiteY9" fmla="*/ 353378 h 3829050"/>
                  <a:gd name="connsiteX10" fmla="*/ 2181225 w 12192000"/>
                  <a:gd name="connsiteY10" fmla="*/ 64770 h 3829050"/>
                  <a:gd name="connsiteX11" fmla="*/ 1381125 w 12192000"/>
                  <a:gd name="connsiteY11" fmla="*/ 0 h 3829050"/>
                  <a:gd name="connsiteX12" fmla="*/ 466725 w 12192000"/>
                  <a:gd name="connsiteY12" fmla="*/ 26670 h 3829050"/>
                  <a:gd name="connsiteX13" fmla="*/ 0 w 12192000"/>
                  <a:gd name="connsiteY13" fmla="*/ 83820 h 3829050"/>
                  <a:gd name="connsiteX14" fmla="*/ 0 w 12192000"/>
                  <a:gd name="connsiteY14" fmla="*/ 2274570 h 3829050"/>
                  <a:gd name="connsiteX15" fmla="*/ 647700 w 12192000"/>
                  <a:gd name="connsiteY15" fmla="*/ 2130743 h 3829050"/>
                  <a:gd name="connsiteX16" fmla="*/ 647700 w 12192000"/>
                  <a:gd name="connsiteY16" fmla="*/ 2130743 h 3829050"/>
                  <a:gd name="connsiteX17" fmla="*/ 1829753 w 12192000"/>
                  <a:gd name="connsiteY17" fmla="*/ 2048828 h 3829050"/>
                  <a:gd name="connsiteX18" fmla="*/ 3505200 w 12192000"/>
                  <a:gd name="connsiteY18" fmla="*/ 2263140 h 3829050"/>
                  <a:gd name="connsiteX19" fmla="*/ 3523298 w 12192000"/>
                  <a:gd name="connsiteY19" fmla="*/ 2266950 h 3829050"/>
                  <a:gd name="connsiteX20" fmla="*/ 3525203 w 12192000"/>
                  <a:gd name="connsiteY20" fmla="*/ 2273618 h 3829050"/>
                  <a:gd name="connsiteX21" fmla="*/ 3963353 w 12192000"/>
                  <a:gd name="connsiteY21" fmla="*/ 2388870 h 3829050"/>
                  <a:gd name="connsiteX22" fmla="*/ 5601653 w 12192000"/>
                  <a:gd name="connsiteY22" fmla="*/ 3054668 h 3829050"/>
                  <a:gd name="connsiteX23" fmla="*/ 6131243 w 12192000"/>
                  <a:gd name="connsiteY23" fmla="*/ 3321368 h 3829050"/>
                  <a:gd name="connsiteX24" fmla="*/ 6838950 w 12192000"/>
                  <a:gd name="connsiteY24" fmla="*/ 3539490 h 3829050"/>
                  <a:gd name="connsiteX25" fmla="*/ 6838950 w 12192000"/>
                  <a:gd name="connsiteY25" fmla="*/ 3539490 h 3829050"/>
                  <a:gd name="connsiteX26" fmla="*/ 7459028 w 12192000"/>
                  <a:gd name="connsiteY26" fmla="*/ 3684270 h 3829050"/>
                  <a:gd name="connsiteX27" fmla="*/ 8358188 w 12192000"/>
                  <a:gd name="connsiteY27" fmla="*/ 3806190 h 3829050"/>
                  <a:gd name="connsiteX28" fmla="*/ 9299257 w 12192000"/>
                  <a:gd name="connsiteY28" fmla="*/ 3832860 h 3829050"/>
                  <a:gd name="connsiteX29" fmla="*/ 11129962 w 12192000"/>
                  <a:gd name="connsiteY29" fmla="*/ 3469005 h 3829050"/>
                  <a:gd name="connsiteX30" fmla="*/ 11737658 w 12192000"/>
                  <a:gd name="connsiteY30" fmla="*/ 3139440 h 3829050"/>
                  <a:gd name="connsiteX31" fmla="*/ 12151042 w 12192000"/>
                  <a:gd name="connsiteY31" fmla="*/ 2790825 h 3829050"/>
                  <a:gd name="connsiteX32" fmla="*/ 12189142 w 12192000"/>
                  <a:gd name="connsiteY32" fmla="*/ 2646998 h 382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192000" h="3829050">
                    <a:moveTo>
                      <a:pt x="12189142" y="2646998"/>
                    </a:moveTo>
                    <a:cubicBezTo>
                      <a:pt x="12171998" y="2655570"/>
                      <a:pt x="12155805" y="2663190"/>
                      <a:pt x="12141517" y="2670810"/>
                    </a:cubicBezTo>
                    <a:cubicBezTo>
                      <a:pt x="11835765" y="2834640"/>
                      <a:pt x="11519535" y="2975610"/>
                      <a:pt x="11187112" y="3076575"/>
                    </a:cubicBezTo>
                    <a:cubicBezTo>
                      <a:pt x="10877550" y="3170873"/>
                      <a:pt x="10562273" y="3228023"/>
                      <a:pt x="10240327" y="3248978"/>
                    </a:cubicBezTo>
                    <a:cubicBezTo>
                      <a:pt x="10189845" y="3250883"/>
                      <a:pt x="9434512" y="3210878"/>
                      <a:pt x="9317355" y="3191828"/>
                    </a:cubicBezTo>
                    <a:cubicBezTo>
                      <a:pt x="9153525" y="3165158"/>
                      <a:pt x="8992552" y="3122295"/>
                      <a:pt x="8830627" y="3085148"/>
                    </a:cubicBezTo>
                    <a:cubicBezTo>
                      <a:pt x="8827770" y="3084195"/>
                      <a:pt x="8547735" y="2997518"/>
                      <a:pt x="8441055" y="2957513"/>
                    </a:cubicBezTo>
                    <a:cubicBezTo>
                      <a:pt x="8285798" y="2900363"/>
                      <a:pt x="7646670" y="2621280"/>
                      <a:pt x="7615238" y="2605088"/>
                    </a:cubicBezTo>
                    <a:cubicBezTo>
                      <a:pt x="6972300" y="2286953"/>
                      <a:pt x="6367463" y="1905000"/>
                      <a:pt x="5779770" y="1497330"/>
                    </a:cubicBezTo>
                    <a:cubicBezTo>
                      <a:pt x="5065395" y="1002030"/>
                      <a:pt x="4297680" y="615315"/>
                      <a:pt x="3469005" y="353378"/>
                    </a:cubicBezTo>
                    <a:cubicBezTo>
                      <a:pt x="3279458" y="293370"/>
                      <a:pt x="2514600" y="93345"/>
                      <a:pt x="2181225" y="64770"/>
                    </a:cubicBezTo>
                    <a:cubicBezTo>
                      <a:pt x="2171700" y="63818"/>
                      <a:pt x="1553528" y="0"/>
                      <a:pt x="1381125" y="0"/>
                    </a:cubicBezTo>
                    <a:cubicBezTo>
                      <a:pt x="1359218" y="0"/>
                      <a:pt x="576263" y="8573"/>
                      <a:pt x="466725" y="26670"/>
                    </a:cubicBezTo>
                    <a:cubicBezTo>
                      <a:pt x="309563" y="36195"/>
                      <a:pt x="154305" y="55245"/>
                      <a:pt x="0" y="83820"/>
                    </a:cubicBezTo>
                    <a:cubicBezTo>
                      <a:pt x="0" y="814388"/>
                      <a:pt x="0" y="1544003"/>
                      <a:pt x="0" y="2274570"/>
                    </a:cubicBezTo>
                    <a:cubicBezTo>
                      <a:pt x="212408" y="2212658"/>
                      <a:pt x="430530" y="2172653"/>
                      <a:pt x="647700" y="2130743"/>
                    </a:cubicBezTo>
                    <a:cubicBezTo>
                      <a:pt x="647700" y="2130743"/>
                      <a:pt x="647700" y="2130743"/>
                      <a:pt x="647700" y="2130743"/>
                    </a:cubicBezTo>
                    <a:cubicBezTo>
                      <a:pt x="748665" y="2117408"/>
                      <a:pt x="1756410" y="2044065"/>
                      <a:pt x="1829753" y="2048828"/>
                    </a:cubicBezTo>
                    <a:cubicBezTo>
                      <a:pt x="2273618" y="2045970"/>
                      <a:pt x="2845118" y="2131695"/>
                      <a:pt x="3505200" y="2263140"/>
                    </a:cubicBezTo>
                    <a:cubicBezTo>
                      <a:pt x="3510915" y="2264093"/>
                      <a:pt x="3517583" y="2265998"/>
                      <a:pt x="3523298" y="2266950"/>
                    </a:cubicBezTo>
                    <a:cubicBezTo>
                      <a:pt x="3524250" y="2268855"/>
                      <a:pt x="3524250" y="2271713"/>
                      <a:pt x="3525203" y="2273618"/>
                    </a:cubicBezTo>
                    <a:cubicBezTo>
                      <a:pt x="3671888" y="2308860"/>
                      <a:pt x="3818573" y="2345055"/>
                      <a:pt x="3963353" y="2388870"/>
                    </a:cubicBezTo>
                    <a:cubicBezTo>
                      <a:pt x="4530090" y="2559368"/>
                      <a:pt x="5077778" y="2778443"/>
                      <a:pt x="5601653" y="3054668"/>
                    </a:cubicBezTo>
                    <a:cubicBezTo>
                      <a:pt x="5703570" y="3108960"/>
                      <a:pt x="6059805" y="3296603"/>
                      <a:pt x="6131243" y="3321368"/>
                    </a:cubicBezTo>
                    <a:cubicBezTo>
                      <a:pt x="6364605" y="3403283"/>
                      <a:pt x="6598920" y="3481388"/>
                      <a:pt x="6838950" y="3539490"/>
                    </a:cubicBezTo>
                    <a:lnTo>
                      <a:pt x="6838950" y="3539490"/>
                    </a:lnTo>
                    <a:cubicBezTo>
                      <a:pt x="7042785" y="3599498"/>
                      <a:pt x="7250430" y="3644265"/>
                      <a:pt x="7459028" y="3684270"/>
                    </a:cubicBezTo>
                    <a:cubicBezTo>
                      <a:pt x="7756208" y="3741420"/>
                      <a:pt x="8056245" y="3780473"/>
                      <a:pt x="8358188" y="3806190"/>
                    </a:cubicBezTo>
                    <a:cubicBezTo>
                      <a:pt x="8528685" y="3820478"/>
                      <a:pt x="9156382" y="3832860"/>
                      <a:pt x="9299257" y="3832860"/>
                    </a:cubicBezTo>
                    <a:cubicBezTo>
                      <a:pt x="9731693" y="3832860"/>
                      <a:pt x="10402252" y="3750945"/>
                      <a:pt x="11129962" y="3469005"/>
                    </a:cubicBezTo>
                    <a:cubicBezTo>
                      <a:pt x="11346180" y="3385185"/>
                      <a:pt x="11549062" y="3276600"/>
                      <a:pt x="11737658" y="3139440"/>
                    </a:cubicBezTo>
                    <a:cubicBezTo>
                      <a:pt x="11884342" y="3032760"/>
                      <a:pt x="12031980" y="2929890"/>
                      <a:pt x="12151042" y="2790825"/>
                    </a:cubicBezTo>
                    <a:cubicBezTo>
                      <a:pt x="12185333" y="2749868"/>
                      <a:pt x="12198667" y="2704148"/>
                      <a:pt x="12189142" y="2646998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40309ABF-4CC7-44F7-9A48-F67189F0D932}"/>
                  </a:ext>
                </a:extLst>
              </p:cNvPr>
              <p:cNvSpPr/>
              <p:nvPr/>
            </p:nvSpPr>
            <p:spPr>
              <a:xfrm>
                <a:off x="-953" y="3549998"/>
                <a:ext cx="5915025" cy="1371600"/>
              </a:xfrm>
              <a:custGeom>
                <a:avLst/>
                <a:gdLst>
                  <a:gd name="connsiteX0" fmla="*/ 5905500 w 5915025"/>
                  <a:gd name="connsiteY0" fmla="*/ 1174801 h 1371600"/>
                  <a:gd name="connsiteX1" fmla="*/ 5602605 w 5915025"/>
                  <a:gd name="connsiteY1" fmla="*/ 1006209 h 1371600"/>
                  <a:gd name="connsiteX2" fmla="*/ 3964305 w 5915025"/>
                  <a:gd name="connsiteY2" fmla="*/ 340411 h 1371600"/>
                  <a:gd name="connsiteX3" fmla="*/ 3505200 w 5915025"/>
                  <a:gd name="connsiteY3" fmla="*/ 214681 h 1371600"/>
                  <a:gd name="connsiteX4" fmla="*/ 3086100 w 5915025"/>
                  <a:gd name="connsiteY4" fmla="*/ 128956 h 1371600"/>
                  <a:gd name="connsiteX5" fmla="*/ 1829753 w 5915025"/>
                  <a:gd name="connsiteY5" fmla="*/ 369 h 1371600"/>
                  <a:gd name="connsiteX6" fmla="*/ 951548 w 5915025"/>
                  <a:gd name="connsiteY6" fmla="*/ 44183 h 1371600"/>
                  <a:gd name="connsiteX7" fmla="*/ 647700 w 5915025"/>
                  <a:gd name="connsiteY7" fmla="*/ 82283 h 1371600"/>
                  <a:gd name="connsiteX8" fmla="*/ 0 w 5915025"/>
                  <a:gd name="connsiteY8" fmla="*/ 226111 h 1371600"/>
                  <a:gd name="connsiteX9" fmla="*/ 0 w 5915025"/>
                  <a:gd name="connsiteY9" fmla="*/ 921436 h 1371600"/>
                  <a:gd name="connsiteX10" fmla="*/ 27623 w 5915025"/>
                  <a:gd name="connsiteY10" fmla="*/ 916673 h 1371600"/>
                  <a:gd name="connsiteX11" fmla="*/ 1003935 w 5915025"/>
                  <a:gd name="connsiteY11" fmla="*/ 671881 h 1371600"/>
                  <a:gd name="connsiteX12" fmla="*/ 2651760 w 5915025"/>
                  <a:gd name="connsiteY12" fmla="*/ 605206 h 1371600"/>
                  <a:gd name="connsiteX13" fmla="*/ 3636645 w 5915025"/>
                  <a:gd name="connsiteY13" fmla="*/ 733794 h 1371600"/>
                  <a:gd name="connsiteX14" fmla="*/ 5668328 w 5915025"/>
                  <a:gd name="connsiteY14" fmla="*/ 1356729 h 1371600"/>
                  <a:gd name="connsiteX15" fmla="*/ 5753100 w 5915025"/>
                  <a:gd name="connsiteY15" fmla="*/ 1371969 h 1371600"/>
                  <a:gd name="connsiteX16" fmla="*/ 4879658 w 5915025"/>
                  <a:gd name="connsiteY16" fmla="*/ 926198 h 1371600"/>
                  <a:gd name="connsiteX17" fmla="*/ 3968115 w 5915025"/>
                  <a:gd name="connsiteY17" fmla="*/ 569963 h 1371600"/>
                  <a:gd name="connsiteX18" fmla="*/ 5295900 w 5915025"/>
                  <a:gd name="connsiteY18" fmla="*/ 950011 h 1371600"/>
                  <a:gd name="connsiteX19" fmla="*/ 5700713 w 5915025"/>
                  <a:gd name="connsiteY19" fmla="*/ 1102411 h 1371600"/>
                  <a:gd name="connsiteX20" fmla="*/ 5920740 w 5915025"/>
                  <a:gd name="connsiteY20" fmla="*/ 1190041 h 1371600"/>
                  <a:gd name="connsiteX21" fmla="*/ 5905500 w 5915025"/>
                  <a:gd name="connsiteY21" fmla="*/ 1174801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15025" h="1371600">
                    <a:moveTo>
                      <a:pt x="5905500" y="1174801"/>
                    </a:moveTo>
                    <a:cubicBezTo>
                      <a:pt x="5804535" y="1117651"/>
                      <a:pt x="5704523" y="1059548"/>
                      <a:pt x="5602605" y="1006209"/>
                    </a:cubicBezTo>
                    <a:cubicBezTo>
                      <a:pt x="5078730" y="729984"/>
                      <a:pt x="4531043" y="511861"/>
                      <a:pt x="3964305" y="340411"/>
                    </a:cubicBezTo>
                    <a:cubicBezTo>
                      <a:pt x="3819525" y="296596"/>
                      <a:pt x="3510915" y="215633"/>
                      <a:pt x="3505200" y="214681"/>
                    </a:cubicBezTo>
                    <a:cubicBezTo>
                      <a:pt x="3494723" y="214681"/>
                      <a:pt x="3216593" y="154674"/>
                      <a:pt x="3086100" y="128956"/>
                    </a:cubicBezTo>
                    <a:cubicBezTo>
                      <a:pt x="2921318" y="96571"/>
                      <a:pt x="2266950" y="18466"/>
                      <a:pt x="1829753" y="369"/>
                    </a:cubicBezTo>
                    <a:cubicBezTo>
                      <a:pt x="1756410" y="-4394"/>
                      <a:pt x="1012508" y="38469"/>
                      <a:pt x="951548" y="44183"/>
                    </a:cubicBezTo>
                    <a:cubicBezTo>
                      <a:pt x="849630" y="53708"/>
                      <a:pt x="748665" y="69901"/>
                      <a:pt x="647700" y="82283"/>
                    </a:cubicBezTo>
                    <a:cubicBezTo>
                      <a:pt x="430530" y="124194"/>
                      <a:pt x="212408" y="164199"/>
                      <a:pt x="0" y="226111"/>
                    </a:cubicBezTo>
                    <a:cubicBezTo>
                      <a:pt x="0" y="457569"/>
                      <a:pt x="0" y="689979"/>
                      <a:pt x="0" y="921436"/>
                    </a:cubicBezTo>
                    <a:cubicBezTo>
                      <a:pt x="9525" y="919531"/>
                      <a:pt x="19050" y="919531"/>
                      <a:pt x="27623" y="916673"/>
                    </a:cubicBezTo>
                    <a:cubicBezTo>
                      <a:pt x="345758" y="806184"/>
                      <a:pt x="671513" y="728079"/>
                      <a:pt x="1003935" y="671881"/>
                    </a:cubicBezTo>
                    <a:cubicBezTo>
                      <a:pt x="1211580" y="636638"/>
                      <a:pt x="2363153" y="583298"/>
                      <a:pt x="2651760" y="605206"/>
                    </a:cubicBezTo>
                    <a:cubicBezTo>
                      <a:pt x="2884170" y="623304"/>
                      <a:pt x="3548063" y="715696"/>
                      <a:pt x="3636645" y="733794"/>
                    </a:cubicBezTo>
                    <a:cubicBezTo>
                      <a:pt x="4334828" y="871906"/>
                      <a:pt x="5013008" y="1078598"/>
                      <a:pt x="5668328" y="1356729"/>
                    </a:cubicBezTo>
                    <a:cubicBezTo>
                      <a:pt x="5720715" y="1378636"/>
                      <a:pt x="5720715" y="1378636"/>
                      <a:pt x="5753100" y="1371969"/>
                    </a:cubicBezTo>
                    <a:cubicBezTo>
                      <a:pt x="5472113" y="1197661"/>
                      <a:pt x="5177790" y="1058596"/>
                      <a:pt x="4879658" y="926198"/>
                    </a:cubicBezTo>
                    <a:cubicBezTo>
                      <a:pt x="4581525" y="793801"/>
                      <a:pt x="4275773" y="680454"/>
                      <a:pt x="3968115" y="569963"/>
                    </a:cubicBezTo>
                    <a:cubicBezTo>
                      <a:pt x="4411980" y="657594"/>
                      <a:pt x="5289233" y="941438"/>
                      <a:pt x="5295900" y="950011"/>
                    </a:cubicBezTo>
                    <a:cubicBezTo>
                      <a:pt x="5434013" y="990969"/>
                      <a:pt x="5566410" y="1050023"/>
                      <a:pt x="5700713" y="1102411"/>
                    </a:cubicBezTo>
                    <a:cubicBezTo>
                      <a:pt x="5744528" y="1119556"/>
                      <a:pt x="5894070" y="1192898"/>
                      <a:pt x="5920740" y="1190041"/>
                    </a:cubicBezTo>
                    <a:cubicBezTo>
                      <a:pt x="5916930" y="1185279"/>
                      <a:pt x="5912168" y="1178611"/>
                      <a:pt x="5905500" y="117480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7ED828F-D50C-47E6-9CE8-85238F75A386}"/>
                </a:ext>
              </a:extLst>
            </p:cNvPr>
            <p:cNvSpPr/>
            <p:nvPr/>
          </p:nvSpPr>
          <p:spPr>
            <a:xfrm>
              <a:off x="-3146" y="3925479"/>
              <a:ext cx="8373665" cy="2439302"/>
            </a:xfrm>
            <a:custGeom>
              <a:avLst/>
              <a:gdLst>
                <a:gd name="connsiteX0" fmla="*/ 1384936 w 8373665"/>
                <a:gd name="connsiteY0" fmla="*/ 0 h 2439302"/>
                <a:gd name="connsiteX1" fmla="*/ 2187243 w 8373665"/>
                <a:gd name="connsiteY1" fmla="*/ 54074 h 2439302"/>
                <a:gd name="connsiteX2" fmla="*/ 3478575 w 8373665"/>
                <a:gd name="connsiteY2" fmla="*/ 295021 h 2439302"/>
                <a:gd name="connsiteX3" fmla="*/ 5795715 w 8373665"/>
                <a:gd name="connsiteY3" fmla="*/ 1250062 h 2439302"/>
                <a:gd name="connsiteX4" fmla="*/ 7636247 w 8373665"/>
                <a:gd name="connsiteY4" fmla="*/ 2174885 h 2439302"/>
                <a:gd name="connsiteX5" fmla="*/ 8273705 w 8373665"/>
                <a:gd name="connsiteY5" fmla="*/ 2404910 h 2439302"/>
                <a:gd name="connsiteX6" fmla="*/ 8373665 w 8373665"/>
                <a:gd name="connsiteY6" fmla="*/ 2439302 h 2439302"/>
                <a:gd name="connsiteX7" fmla="*/ 8364039 w 8373665"/>
                <a:gd name="connsiteY7" fmla="*/ 2436304 h 2439302"/>
                <a:gd name="connsiteX8" fmla="*/ 7616993 w 8373665"/>
                <a:gd name="connsiteY8" fmla="*/ 2180936 h 2439302"/>
                <a:gd name="connsiteX9" fmla="*/ 5781525 w 8373665"/>
                <a:gd name="connsiteY9" fmla="*/ 1301144 h 2439302"/>
                <a:gd name="connsiteX10" fmla="*/ 3470760 w 8373665"/>
                <a:gd name="connsiteY10" fmla="*/ 392606 h 2439302"/>
                <a:gd name="connsiteX11" fmla="*/ 2182980 w 8373665"/>
                <a:gd name="connsiteY11" fmla="*/ 163391 h 2439302"/>
                <a:gd name="connsiteX12" fmla="*/ 1382880 w 8373665"/>
                <a:gd name="connsiteY12" fmla="*/ 111950 h 2439302"/>
                <a:gd name="connsiteX13" fmla="*/ 468480 w 8373665"/>
                <a:gd name="connsiteY13" fmla="*/ 133132 h 2439302"/>
                <a:gd name="connsiteX14" fmla="*/ 1755 w 8373665"/>
                <a:gd name="connsiteY14" fmla="*/ 178521 h 2439302"/>
                <a:gd name="connsiteX15" fmla="*/ 1755 w 8373665"/>
                <a:gd name="connsiteY15" fmla="*/ 1898588 h 2439302"/>
                <a:gd name="connsiteX16" fmla="*/ 0 w 8373665"/>
                <a:gd name="connsiteY16" fmla="*/ 1898948 h 2439302"/>
                <a:gd name="connsiteX17" fmla="*/ 0 w 8373665"/>
                <a:gd name="connsiteY17" fmla="*/ 69978 h 2439302"/>
                <a:gd name="connsiteX18" fmla="*/ 468013 w 8373665"/>
                <a:gd name="connsiteY18" fmla="*/ 22266 h 2439302"/>
                <a:gd name="connsiteX19" fmla="*/ 1384936 w 8373665"/>
                <a:gd name="connsiteY19" fmla="*/ 0 h 243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73665" h="2439302">
                  <a:moveTo>
                    <a:pt x="1384936" y="0"/>
                  </a:moveTo>
                  <a:cubicBezTo>
                    <a:pt x="1557814" y="0"/>
                    <a:pt x="2177692" y="53279"/>
                    <a:pt x="2187243" y="54074"/>
                  </a:cubicBezTo>
                  <a:cubicBezTo>
                    <a:pt x="2521538" y="77930"/>
                    <a:pt x="3288505" y="244923"/>
                    <a:pt x="3478575" y="295021"/>
                  </a:cubicBezTo>
                  <a:cubicBezTo>
                    <a:pt x="4309537" y="513702"/>
                    <a:pt x="5079369" y="836555"/>
                    <a:pt x="5795715" y="1250062"/>
                  </a:cubicBezTo>
                  <a:cubicBezTo>
                    <a:pt x="6385030" y="1590409"/>
                    <a:pt x="6991535" y="1909286"/>
                    <a:pt x="7636247" y="2174885"/>
                  </a:cubicBezTo>
                  <a:cubicBezTo>
                    <a:pt x="7659886" y="2185023"/>
                    <a:pt x="8026297" y="2318618"/>
                    <a:pt x="8273705" y="2404910"/>
                  </a:cubicBezTo>
                  <a:lnTo>
                    <a:pt x="8373665" y="2439302"/>
                  </a:lnTo>
                  <a:lnTo>
                    <a:pt x="8364039" y="2436304"/>
                  </a:lnTo>
                  <a:cubicBezTo>
                    <a:pt x="8137266" y="2363296"/>
                    <a:pt x="7644496" y="2192188"/>
                    <a:pt x="7616993" y="2180936"/>
                  </a:cubicBezTo>
                  <a:cubicBezTo>
                    <a:pt x="6974055" y="1928270"/>
                    <a:pt x="6369219" y="1624919"/>
                    <a:pt x="5781525" y="1301144"/>
                  </a:cubicBezTo>
                  <a:cubicBezTo>
                    <a:pt x="5067150" y="907772"/>
                    <a:pt x="4299435" y="600639"/>
                    <a:pt x="3470760" y="392606"/>
                  </a:cubicBezTo>
                  <a:cubicBezTo>
                    <a:pt x="3281213" y="344947"/>
                    <a:pt x="2516356" y="186086"/>
                    <a:pt x="2182980" y="163391"/>
                  </a:cubicBezTo>
                  <a:cubicBezTo>
                    <a:pt x="2173455" y="162635"/>
                    <a:pt x="1555283" y="111950"/>
                    <a:pt x="1382880" y="111950"/>
                  </a:cubicBezTo>
                  <a:cubicBezTo>
                    <a:pt x="1360973" y="111950"/>
                    <a:pt x="578019" y="118759"/>
                    <a:pt x="468480" y="133132"/>
                  </a:cubicBezTo>
                  <a:cubicBezTo>
                    <a:pt x="311318" y="140697"/>
                    <a:pt x="156060" y="155826"/>
                    <a:pt x="1755" y="178521"/>
                  </a:cubicBezTo>
                  <a:lnTo>
                    <a:pt x="1755" y="1898588"/>
                  </a:lnTo>
                  <a:lnTo>
                    <a:pt x="0" y="1898948"/>
                  </a:lnTo>
                  <a:cubicBezTo>
                    <a:pt x="0" y="1289027"/>
                    <a:pt x="0" y="679900"/>
                    <a:pt x="0" y="69978"/>
                  </a:cubicBezTo>
                  <a:cubicBezTo>
                    <a:pt x="154731" y="46122"/>
                    <a:pt x="310417" y="30218"/>
                    <a:pt x="468013" y="22266"/>
                  </a:cubicBezTo>
                  <a:cubicBezTo>
                    <a:pt x="577853" y="7157"/>
                    <a:pt x="1362968" y="0"/>
                    <a:pt x="13849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4316EBCC-FC65-4E99-B0E7-26C8006C5613}"/>
                </a:ext>
              </a:extLst>
            </p:cNvPr>
            <p:cNvSpPr/>
            <p:nvPr/>
          </p:nvSpPr>
          <p:spPr>
            <a:xfrm>
              <a:off x="5400296" y="5939303"/>
              <a:ext cx="6785839" cy="798186"/>
            </a:xfrm>
            <a:custGeom>
              <a:avLst/>
              <a:gdLst>
                <a:gd name="connsiteX0" fmla="*/ 0 w 6785839"/>
                <a:gd name="connsiteY0" fmla="*/ 0 h 798186"/>
                <a:gd name="connsiteX1" fmla="*/ 346779 w 6785839"/>
                <a:gd name="connsiteY1" fmla="*/ 136280 h 798186"/>
                <a:gd name="connsiteX2" fmla="*/ 876369 w 6785839"/>
                <a:gd name="connsiteY2" fmla="*/ 348095 h 798186"/>
                <a:gd name="connsiteX3" fmla="*/ 1584076 w 6785839"/>
                <a:gd name="connsiteY3" fmla="*/ 521330 h 798186"/>
                <a:gd name="connsiteX4" fmla="*/ 2204154 w 6785839"/>
                <a:gd name="connsiteY4" fmla="*/ 636315 h 798186"/>
                <a:gd name="connsiteX5" fmla="*/ 3103314 w 6785839"/>
                <a:gd name="connsiteY5" fmla="*/ 733145 h 798186"/>
                <a:gd name="connsiteX6" fmla="*/ 4044383 w 6785839"/>
                <a:gd name="connsiteY6" fmla="*/ 754327 h 798186"/>
                <a:gd name="connsiteX7" fmla="*/ 5875088 w 6785839"/>
                <a:gd name="connsiteY7" fmla="*/ 465350 h 798186"/>
                <a:gd name="connsiteX8" fmla="*/ 6482784 w 6785839"/>
                <a:gd name="connsiteY8" fmla="*/ 203606 h 798186"/>
                <a:gd name="connsiteX9" fmla="*/ 6699834 w 6785839"/>
                <a:gd name="connsiteY9" fmla="*/ 74815 h 798186"/>
                <a:gd name="connsiteX10" fmla="*/ 6785839 w 6785839"/>
                <a:gd name="connsiteY10" fmla="*/ 15755 h 798186"/>
                <a:gd name="connsiteX11" fmla="*/ 6785839 w 6785839"/>
                <a:gd name="connsiteY11" fmla="*/ 44461 h 798186"/>
                <a:gd name="connsiteX12" fmla="*/ 6731061 w 6785839"/>
                <a:gd name="connsiteY12" fmla="*/ 83894 h 798186"/>
                <a:gd name="connsiteX13" fmla="*/ 6513412 w 6785839"/>
                <a:gd name="connsiteY13" fmla="*/ 219277 h 798186"/>
                <a:gd name="connsiteX14" fmla="*/ 5904039 w 6785839"/>
                <a:gd name="connsiteY14" fmla="*/ 494418 h 798186"/>
                <a:gd name="connsiteX15" fmla="*/ 4068283 w 6785839"/>
                <a:gd name="connsiteY15" fmla="*/ 798186 h 798186"/>
                <a:gd name="connsiteX16" fmla="*/ 3124618 w 6785839"/>
                <a:gd name="connsiteY16" fmla="*/ 775920 h 798186"/>
                <a:gd name="connsiteX17" fmla="*/ 2222978 w 6785839"/>
                <a:gd name="connsiteY17" fmla="*/ 674134 h 798186"/>
                <a:gd name="connsiteX18" fmla="*/ 1601188 w 6785839"/>
                <a:gd name="connsiteY18" fmla="*/ 553263 h 798186"/>
                <a:gd name="connsiteX19" fmla="*/ 891529 w 6785839"/>
                <a:gd name="connsiteY19" fmla="*/ 371162 h 798186"/>
                <a:gd name="connsiteX20" fmla="*/ 360478 w 6785839"/>
                <a:gd name="connsiteY20" fmla="*/ 148504 h 79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85839" h="798186">
                  <a:moveTo>
                    <a:pt x="0" y="0"/>
                  </a:moveTo>
                  <a:lnTo>
                    <a:pt x="346779" y="136280"/>
                  </a:lnTo>
                  <a:cubicBezTo>
                    <a:pt x="448696" y="179399"/>
                    <a:pt x="804931" y="328427"/>
                    <a:pt x="876369" y="348095"/>
                  </a:cubicBezTo>
                  <a:cubicBezTo>
                    <a:pt x="1109731" y="413153"/>
                    <a:pt x="1344046" y="475185"/>
                    <a:pt x="1584076" y="521330"/>
                  </a:cubicBezTo>
                  <a:cubicBezTo>
                    <a:pt x="1787911" y="568989"/>
                    <a:pt x="1995556" y="604543"/>
                    <a:pt x="2204154" y="636315"/>
                  </a:cubicBezTo>
                  <a:cubicBezTo>
                    <a:pt x="2501334" y="681705"/>
                    <a:pt x="2801371" y="712721"/>
                    <a:pt x="3103314" y="733145"/>
                  </a:cubicBezTo>
                  <a:cubicBezTo>
                    <a:pt x="3273811" y="744493"/>
                    <a:pt x="3901508" y="754327"/>
                    <a:pt x="4044383" y="754327"/>
                  </a:cubicBezTo>
                  <a:cubicBezTo>
                    <a:pt x="4476819" y="754327"/>
                    <a:pt x="5147378" y="689269"/>
                    <a:pt x="5875088" y="465350"/>
                  </a:cubicBezTo>
                  <a:cubicBezTo>
                    <a:pt x="6091306" y="398779"/>
                    <a:pt x="6294188" y="312540"/>
                    <a:pt x="6482784" y="203606"/>
                  </a:cubicBezTo>
                  <a:cubicBezTo>
                    <a:pt x="6556126" y="161243"/>
                    <a:pt x="6629706" y="119637"/>
                    <a:pt x="6699834" y="74815"/>
                  </a:cubicBezTo>
                  <a:lnTo>
                    <a:pt x="6785839" y="15755"/>
                  </a:lnTo>
                  <a:lnTo>
                    <a:pt x="6785839" y="44461"/>
                  </a:lnTo>
                  <a:lnTo>
                    <a:pt x="6731061" y="83894"/>
                  </a:lnTo>
                  <a:cubicBezTo>
                    <a:pt x="6660739" y="131009"/>
                    <a:pt x="6586956" y="174746"/>
                    <a:pt x="6513412" y="219277"/>
                  </a:cubicBezTo>
                  <a:cubicBezTo>
                    <a:pt x="6324294" y="333787"/>
                    <a:pt x="6120854" y="424440"/>
                    <a:pt x="5904039" y="494418"/>
                  </a:cubicBezTo>
                  <a:cubicBezTo>
                    <a:pt x="5174321" y="729798"/>
                    <a:pt x="4501912" y="798186"/>
                    <a:pt x="4068283" y="798186"/>
                  </a:cubicBezTo>
                  <a:cubicBezTo>
                    <a:pt x="3925014" y="798186"/>
                    <a:pt x="3295585" y="787849"/>
                    <a:pt x="3124618" y="775920"/>
                  </a:cubicBezTo>
                  <a:cubicBezTo>
                    <a:pt x="2821842" y="754450"/>
                    <a:pt x="2520978" y="721846"/>
                    <a:pt x="2222978" y="674134"/>
                  </a:cubicBezTo>
                  <a:cubicBezTo>
                    <a:pt x="2013804" y="640735"/>
                    <a:pt x="1805586" y="603361"/>
                    <a:pt x="1601188" y="553263"/>
                  </a:cubicBezTo>
                  <a:cubicBezTo>
                    <a:pt x="1360496" y="504756"/>
                    <a:pt x="1125535" y="439549"/>
                    <a:pt x="891529" y="371162"/>
                  </a:cubicBezTo>
                  <a:cubicBezTo>
                    <a:pt x="819894" y="350486"/>
                    <a:pt x="462676" y="193831"/>
                    <a:pt x="360478" y="14850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7" name="Oval 396">
            <a:extLst>
              <a:ext uri="{FF2B5EF4-FFF2-40B4-BE49-F238E27FC236}">
                <a16:creationId xmlns:a16="http://schemas.microsoft.com/office/drawing/2014/main" id="{FF1C2410-8239-4CC9-A974-074BEEBDE0C6}"/>
              </a:ext>
            </a:extLst>
          </p:cNvPr>
          <p:cNvSpPr/>
          <p:nvPr/>
        </p:nvSpPr>
        <p:spPr>
          <a:xfrm>
            <a:off x="481123" y="4439471"/>
            <a:ext cx="762187" cy="76218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38B78EB2-C665-41D3-B81F-591E2A88BDEC}"/>
              </a:ext>
            </a:extLst>
          </p:cNvPr>
          <p:cNvSpPr/>
          <p:nvPr/>
        </p:nvSpPr>
        <p:spPr>
          <a:xfrm>
            <a:off x="10520003" y="510375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Chord 398">
            <a:extLst>
              <a:ext uri="{FF2B5EF4-FFF2-40B4-BE49-F238E27FC236}">
                <a16:creationId xmlns:a16="http://schemas.microsoft.com/office/drawing/2014/main" id="{D247781B-136F-4851-843B-F4CA5D814057}"/>
              </a:ext>
            </a:extLst>
          </p:cNvPr>
          <p:cNvSpPr/>
          <p:nvPr/>
        </p:nvSpPr>
        <p:spPr>
          <a:xfrm>
            <a:off x="7393628" y="5763577"/>
            <a:ext cx="2121738" cy="2121738"/>
          </a:xfrm>
          <a:prstGeom prst="chord">
            <a:avLst>
              <a:gd name="adj1" fmla="val 10803306"/>
              <a:gd name="adj2" fmla="val 21583073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74F8737-877D-44A1-96FA-332073373BCD}"/>
              </a:ext>
            </a:extLst>
          </p:cNvPr>
          <p:cNvSpPr/>
          <p:nvPr/>
        </p:nvSpPr>
        <p:spPr>
          <a:xfrm>
            <a:off x="9256939" y="6160415"/>
            <a:ext cx="516853" cy="51685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28DC8FB9-559E-4914-9461-64DFB59B3929}"/>
              </a:ext>
            </a:extLst>
          </p:cNvPr>
          <p:cNvSpPr/>
          <p:nvPr/>
        </p:nvSpPr>
        <p:spPr>
          <a:xfrm>
            <a:off x="10858712" y="5119682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Chord 401">
            <a:extLst>
              <a:ext uri="{FF2B5EF4-FFF2-40B4-BE49-F238E27FC236}">
                <a16:creationId xmlns:a16="http://schemas.microsoft.com/office/drawing/2014/main" id="{3C3D465C-9B15-468F-8ACB-64184D90AFDF}"/>
              </a:ext>
            </a:extLst>
          </p:cNvPr>
          <p:cNvSpPr/>
          <p:nvPr/>
        </p:nvSpPr>
        <p:spPr>
          <a:xfrm>
            <a:off x="-1045273" y="4745071"/>
            <a:ext cx="2121738" cy="2121738"/>
          </a:xfrm>
          <a:prstGeom prst="chord">
            <a:avLst>
              <a:gd name="adj1" fmla="val 16143856"/>
              <a:gd name="adj2" fmla="val 547365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74FC5B2C-91FA-4BDC-904A-7FBF5E9FE4CD}"/>
              </a:ext>
            </a:extLst>
          </p:cNvPr>
          <p:cNvSpPr/>
          <p:nvPr/>
        </p:nvSpPr>
        <p:spPr>
          <a:xfrm>
            <a:off x="3742364" y="4841417"/>
            <a:ext cx="962308" cy="96230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E74566E0-6CBC-416D-80E4-A4DEAE36D71B}"/>
              </a:ext>
            </a:extLst>
          </p:cNvPr>
          <p:cNvSpPr/>
          <p:nvPr/>
        </p:nvSpPr>
        <p:spPr>
          <a:xfrm>
            <a:off x="3227515" y="5371302"/>
            <a:ext cx="286720" cy="28672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FCA99BF4-A745-405E-B005-3BD12D3D8E49}"/>
              </a:ext>
            </a:extLst>
          </p:cNvPr>
          <p:cNvSpPr/>
          <p:nvPr/>
        </p:nvSpPr>
        <p:spPr>
          <a:xfrm>
            <a:off x="2712665" y="5604458"/>
            <a:ext cx="656604" cy="65660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C49C93BC-E520-457B-9EBA-E4BCDF2FB7C4}"/>
              </a:ext>
            </a:extLst>
          </p:cNvPr>
          <p:cNvSpPr/>
          <p:nvPr/>
        </p:nvSpPr>
        <p:spPr>
          <a:xfrm>
            <a:off x="1751580" y="4816286"/>
            <a:ext cx="682849" cy="68284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CD091B21-FA27-451B-ADC4-DCEFA8E2C329}"/>
              </a:ext>
            </a:extLst>
          </p:cNvPr>
          <p:cNvSpPr/>
          <p:nvPr/>
        </p:nvSpPr>
        <p:spPr>
          <a:xfrm>
            <a:off x="4783042" y="6104314"/>
            <a:ext cx="776344" cy="77634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2B68114F-8910-48B3-AEB3-FC20586E39DC}"/>
              </a:ext>
            </a:extLst>
          </p:cNvPr>
          <p:cNvSpPr/>
          <p:nvPr/>
        </p:nvSpPr>
        <p:spPr>
          <a:xfrm>
            <a:off x="6852474" y="5379329"/>
            <a:ext cx="242979" cy="2429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E368C620-9726-4CCF-A0F2-E7F656242FC1}"/>
              </a:ext>
            </a:extLst>
          </p:cNvPr>
          <p:cNvSpPr/>
          <p:nvPr/>
        </p:nvSpPr>
        <p:spPr>
          <a:xfrm>
            <a:off x="5928058" y="5854759"/>
            <a:ext cx="242979" cy="2429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785F3BF7-06B0-4ED6-99A7-8CDAD372C356}"/>
              </a:ext>
            </a:extLst>
          </p:cNvPr>
          <p:cNvSpPr/>
          <p:nvPr/>
        </p:nvSpPr>
        <p:spPr>
          <a:xfrm>
            <a:off x="1171043" y="6561831"/>
            <a:ext cx="219607" cy="21960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8AAD40CC-E01C-486A-A9D1-3C0E074D1195}"/>
              </a:ext>
            </a:extLst>
          </p:cNvPr>
          <p:cNvSpPr/>
          <p:nvPr/>
        </p:nvSpPr>
        <p:spPr>
          <a:xfrm>
            <a:off x="10896490" y="3035713"/>
            <a:ext cx="506393" cy="50639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Chord 411">
            <a:extLst>
              <a:ext uri="{FF2B5EF4-FFF2-40B4-BE49-F238E27FC236}">
                <a16:creationId xmlns:a16="http://schemas.microsoft.com/office/drawing/2014/main" id="{76F12C84-42BD-4B2F-A51A-C8C2779F3D14}"/>
              </a:ext>
            </a:extLst>
          </p:cNvPr>
          <p:cNvSpPr/>
          <p:nvPr/>
        </p:nvSpPr>
        <p:spPr>
          <a:xfrm rot="10800000">
            <a:off x="9259339" y="-1101711"/>
            <a:ext cx="2121738" cy="2121738"/>
          </a:xfrm>
          <a:prstGeom prst="chord">
            <a:avLst>
              <a:gd name="adj1" fmla="val 10803306"/>
              <a:gd name="adj2" fmla="val 21583073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3D388600-F15F-4F81-9B4A-68AA0D3B13F5}"/>
              </a:ext>
            </a:extLst>
          </p:cNvPr>
          <p:cNvSpPr/>
          <p:nvPr/>
        </p:nvSpPr>
        <p:spPr>
          <a:xfrm>
            <a:off x="9761427" y="781194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6A4DB6EE-4C58-45E9-B481-6136CDC486A7}"/>
              </a:ext>
            </a:extLst>
          </p:cNvPr>
          <p:cNvSpPr/>
          <p:nvPr/>
        </p:nvSpPr>
        <p:spPr>
          <a:xfrm>
            <a:off x="10197311" y="2949370"/>
            <a:ext cx="901558" cy="90155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C9BAA264-D5AB-4103-9197-45E6CFE46199}"/>
              </a:ext>
            </a:extLst>
          </p:cNvPr>
          <p:cNvSpPr/>
          <p:nvPr/>
        </p:nvSpPr>
        <p:spPr>
          <a:xfrm>
            <a:off x="2432698" y="1815596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F4F35ECB-1730-49E3-B79E-799BA338EA42}"/>
              </a:ext>
            </a:extLst>
          </p:cNvPr>
          <p:cNvSpPr/>
          <p:nvPr/>
        </p:nvSpPr>
        <p:spPr>
          <a:xfrm>
            <a:off x="2668257" y="844212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ADD1E8FC-E10C-4CD9-9399-1889CF295034}"/>
              </a:ext>
            </a:extLst>
          </p:cNvPr>
          <p:cNvSpPr/>
          <p:nvPr/>
        </p:nvSpPr>
        <p:spPr>
          <a:xfrm>
            <a:off x="6808066" y="619083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4A19C330-744D-45DD-9A0F-DB162F2A49A8}"/>
              </a:ext>
            </a:extLst>
          </p:cNvPr>
          <p:cNvSpPr/>
          <p:nvPr/>
        </p:nvSpPr>
        <p:spPr>
          <a:xfrm>
            <a:off x="5103454" y="1046165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ACE1280B-4981-4843-B4C6-991944FB31A7}"/>
              </a:ext>
            </a:extLst>
          </p:cNvPr>
          <p:cNvSpPr/>
          <p:nvPr/>
        </p:nvSpPr>
        <p:spPr>
          <a:xfrm>
            <a:off x="2348624" y="2503039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8100CF61-F101-46AB-B1AA-9E0EFA565455}"/>
              </a:ext>
            </a:extLst>
          </p:cNvPr>
          <p:cNvSpPr/>
          <p:nvPr/>
        </p:nvSpPr>
        <p:spPr>
          <a:xfrm>
            <a:off x="1357837" y="2406633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3D29A4A4-F7AA-4DB9-9083-2D40F1FBAB8F}"/>
              </a:ext>
            </a:extLst>
          </p:cNvPr>
          <p:cNvSpPr/>
          <p:nvPr/>
        </p:nvSpPr>
        <p:spPr>
          <a:xfrm>
            <a:off x="37811" y="2276039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EB93909C-7E89-4A71-A703-5CF038A07B3C}"/>
              </a:ext>
            </a:extLst>
          </p:cNvPr>
          <p:cNvSpPr/>
          <p:nvPr/>
        </p:nvSpPr>
        <p:spPr>
          <a:xfrm>
            <a:off x="10938453" y="708766"/>
            <a:ext cx="1106829" cy="110682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9EC30C8C-2EBB-403B-AC2C-2A1FAE54EB08}"/>
              </a:ext>
            </a:extLst>
          </p:cNvPr>
          <p:cNvSpPr/>
          <p:nvPr/>
        </p:nvSpPr>
        <p:spPr>
          <a:xfrm>
            <a:off x="2454804" y="880520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1EBE3AC2-4215-4ECB-812A-5E312393F472}"/>
              </a:ext>
            </a:extLst>
          </p:cNvPr>
          <p:cNvSpPr/>
          <p:nvPr/>
        </p:nvSpPr>
        <p:spPr>
          <a:xfrm>
            <a:off x="145136" y="277276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hlinkClick r:id="rId2"/>
            <a:extLst>
              <a:ext uri="{FF2B5EF4-FFF2-40B4-BE49-F238E27FC236}">
                <a16:creationId xmlns:a16="http://schemas.microsoft.com/office/drawing/2014/main" id="{5043E3B2-B1E1-42CB-BF56-EEACB7071DD3}"/>
              </a:ext>
            </a:extLst>
          </p:cNvPr>
          <p:cNvSpPr txBox="1"/>
          <p:nvPr/>
        </p:nvSpPr>
        <p:spPr>
          <a:xfrm>
            <a:off x="71946" y="6513145"/>
            <a:ext cx="3255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cs typeface="Arial" pitchFamily="34" charset="0"/>
              </a:rPr>
              <a:t>https://github.com/josedavidcortes-git/final_data/</a:t>
            </a:r>
            <a:endParaRPr lang="ko-KR" altLang="en-US" sz="1000" b="1" dirty="0">
              <a:cs typeface="Arial" pitchFamily="34" charset="0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49BC060-094A-490B-8BEF-FA9CA398A063}"/>
              </a:ext>
            </a:extLst>
          </p:cNvPr>
          <p:cNvSpPr txBox="1"/>
          <p:nvPr/>
        </p:nvSpPr>
        <p:spPr>
          <a:xfrm>
            <a:off x="71946" y="4998311"/>
            <a:ext cx="6836315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500" b="1" dirty="0"/>
              <a:t>Professor Vijayalakshmi Saravanan</a:t>
            </a:r>
          </a:p>
          <a:p>
            <a:r>
              <a:rPr lang="en-GB" sz="1400" b="1" dirty="0"/>
              <a:t>Data Analysis, Decision Making, and Visualization </a:t>
            </a:r>
          </a:p>
          <a:p>
            <a:r>
              <a:rPr lang="en-GB" sz="1200" b="1" dirty="0"/>
              <a:t>CSC557-U15-92793 </a:t>
            </a:r>
          </a:p>
          <a:p>
            <a:endParaRPr lang="en-GB" sz="1400" b="1" dirty="0"/>
          </a:p>
          <a:p>
            <a:r>
              <a:rPr lang="en-GB" sz="1400" b="1" dirty="0"/>
              <a:t>Jose David Cortes</a:t>
            </a:r>
            <a:endParaRPr lang="en-GB" sz="1400" dirty="0"/>
          </a:p>
          <a:p>
            <a:r>
              <a:rPr lang="en-GB" sz="1400" b="1" dirty="0"/>
              <a:t>Bhulakshmi Kunchala</a:t>
            </a:r>
          </a:p>
        </p:txBody>
      </p: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053D0694-84ED-41E3-B9E2-59912B7245D9}"/>
              </a:ext>
            </a:extLst>
          </p:cNvPr>
          <p:cNvGrpSpPr/>
          <p:nvPr/>
        </p:nvGrpSpPr>
        <p:grpSpPr>
          <a:xfrm>
            <a:off x="3897923" y="1031874"/>
            <a:ext cx="4237028" cy="2047282"/>
            <a:chOff x="3897923" y="1031874"/>
            <a:chExt cx="4237028" cy="2047282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D7994479-5D67-41F8-9C55-8A1BEABB4A53}"/>
                </a:ext>
              </a:extLst>
            </p:cNvPr>
            <p:cNvGrpSpPr/>
            <p:nvPr/>
          </p:nvGrpSpPr>
          <p:grpSpPr>
            <a:xfrm>
              <a:off x="5130243" y="1779420"/>
              <a:ext cx="979496" cy="1186636"/>
              <a:chOff x="5966554" y="1888017"/>
              <a:chExt cx="893221" cy="1082116"/>
            </a:xfrm>
          </p:grpSpPr>
          <p:sp>
            <p:nvSpPr>
              <p:cNvPr id="290" name="Graphic 12">
                <a:extLst>
                  <a:ext uri="{FF2B5EF4-FFF2-40B4-BE49-F238E27FC236}">
                    <a16:creationId xmlns:a16="http://schemas.microsoft.com/office/drawing/2014/main" id="{0D3033F6-D2A2-4FEF-B2AC-8705BB9A7CDF}"/>
                  </a:ext>
                </a:extLst>
              </p:cNvPr>
              <p:cNvSpPr/>
              <p:nvPr/>
            </p:nvSpPr>
            <p:spPr>
              <a:xfrm>
                <a:off x="5966554" y="1888017"/>
                <a:ext cx="573868" cy="326290"/>
              </a:xfrm>
              <a:custGeom>
                <a:avLst/>
                <a:gdLst>
                  <a:gd name="connsiteX0" fmla="*/ 11922847 w 11944350"/>
                  <a:gd name="connsiteY0" fmla="*/ 958396 h 6791325"/>
                  <a:gd name="connsiteX1" fmla="*/ 9884497 w 11944350"/>
                  <a:gd name="connsiteY1" fmla="*/ 6848 h 6791325"/>
                  <a:gd name="connsiteX2" fmla="*/ 6293573 w 11944350"/>
                  <a:gd name="connsiteY2" fmla="*/ 1401308 h 6791325"/>
                  <a:gd name="connsiteX3" fmla="*/ 1673948 w 11944350"/>
                  <a:gd name="connsiteY3" fmla="*/ 996496 h 6791325"/>
                  <a:gd name="connsiteX4" fmla="*/ 1488210 w 11944350"/>
                  <a:gd name="connsiteY4" fmla="*/ 2358571 h 6791325"/>
                  <a:gd name="connsiteX5" fmla="*/ 1841588 w 11944350"/>
                  <a:gd name="connsiteY5" fmla="*/ 3539671 h 6791325"/>
                  <a:gd name="connsiteX6" fmla="*/ 155663 w 11944350"/>
                  <a:gd name="connsiteY6" fmla="*/ 4530271 h 6791325"/>
                  <a:gd name="connsiteX7" fmla="*/ 1294853 w 11944350"/>
                  <a:gd name="connsiteY7" fmla="*/ 6156188 h 6791325"/>
                  <a:gd name="connsiteX8" fmla="*/ 1816823 w 11944350"/>
                  <a:gd name="connsiteY8" fmla="*/ 6426699 h 6791325"/>
                  <a:gd name="connsiteX9" fmla="*/ 2181630 w 11944350"/>
                  <a:gd name="connsiteY9" fmla="*/ 6753406 h 6791325"/>
                  <a:gd name="connsiteX10" fmla="*/ 2930295 w 11944350"/>
                  <a:gd name="connsiteY10" fmla="*/ 6784838 h 6791325"/>
                  <a:gd name="connsiteX11" fmla="*/ 2451188 w 11944350"/>
                  <a:gd name="connsiteY11" fmla="*/ 6126661 h 6791325"/>
                  <a:gd name="connsiteX12" fmla="*/ 2352128 w 11944350"/>
                  <a:gd name="connsiteY12" fmla="*/ 5419906 h 6791325"/>
                  <a:gd name="connsiteX13" fmla="*/ 3638003 w 11944350"/>
                  <a:gd name="connsiteY13" fmla="*/ 4676003 h 6791325"/>
                  <a:gd name="connsiteX14" fmla="*/ 3425595 w 11944350"/>
                  <a:gd name="connsiteY14" fmla="*/ 3607298 h 6791325"/>
                  <a:gd name="connsiteX15" fmla="*/ 5353456 w 11944350"/>
                  <a:gd name="connsiteY15" fmla="*/ 3782558 h 6791325"/>
                  <a:gd name="connsiteX16" fmla="*/ 7006995 w 11944350"/>
                  <a:gd name="connsiteY16" fmla="*/ 3392986 h 6791325"/>
                  <a:gd name="connsiteX17" fmla="*/ 8492895 w 11944350"/>
                  <a:gd name="connsiteY17" fmla="*/ 2407148 h 6791325"/>
                  <a:gd name="connsiteX18" fmla="*/ 10588395 w 11944350"/>
                  <a:gd name="connsiteY18" fmla="*/ 2607173 h 6791325"/>
                  <a:gd name="connsiteX19" fmla="*/ 11922847 w 11944350"/>
                  <a:gd name="connsiteY19" fmla="*/ 958396 h 679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44350" h="6791325">
                    <a:moveTo>
                      <a:pt x="11922847" y="958396"/>
                    </a:moveTo>
                    <a:cubicBezTo>
                      <a:pt x="11710441" y="147818"/>
                      <a:pt x="10620780" y="-40777"/>
                      <a:pt x="9884497" y="6848"/>
                    </a:cubicBezTo>
                    <a:cubicBezTo>
                      <a:pt x="8818650" y="76381"/>
                      <a:pt x="7229881" y="1044121"/>
                      <a:pt x="6293573" y="1401308"/>
                    </a:cubicBezTo>
                    <a:cubicBezTo>
                      <a:pt x="4570501" y="2059486"/>
                      <a:pt x="3269385" y="-370342"/>
                      <a:pt x="1673948" y="996496"/>
                    </a:cubicBezTo>
                    <a:cubicBezTo>
                      <a:pt x="1366290" y="1260338"/>
                      <a:pt x="1319618" y="1964236"/>
                      <a:pt x="1488210" y="2358571"/>
                    </a:cubicBezTo>
                    <a:cubicBezTo>
                      <a:pt x="1616798" y="2657656"/>
                      <a:pt x="1783485" y="3209153"/>
                      <a:pt x="1841588" y="3539671"/>
                    </a:cubicBezTo>
                    <a:cubicBezTo>
                      <a:pt x="1971128" y="4275953"/>
                      <a:pt x="487133" y="3938768"/>
                      <a:pt x="155663" y="4530271"/>
                    </a:cubicBezTo>
                    <a:cubicBezTo>
                      <a:pt x="-386310" y="5498011"/>
                      <a:pt x="607148" y="5906633"/>
                      <a:pt x="1294853" y="6156188"/>
                    </a:cubicBezTo>
                    <a:cubicBezTo>
                      <a:pt x="1482495" y="6223816"/>
                      <a:pt x="1677758" y="6279061"/>
                      <a:pt x="1816823" y="6426699"/>
                    </a:cubicBezTo>
                    <a:cubicBezTo>
                      <a:pt x="1829205" y="6440033"/>
                      <a:pt x="2205443" y="6767693"/>
                      <a:pt x="2181630" y="6753406"/>
                    </a:cubicBezTo>
                    <a:cubicBezTo>
                      <a:pt x="2294025" y="6823891"/>
                      <a:pt x="2802660" y="6784838"/>
                      <a:pt x="2930295" y="6784838"/>
                    </a:cubicBezTo>
                    <a:cubicBezTo>
                      <a:pt x="2831235" y="6709591"/>
                      <a:pt x="2550248" y="6259058"/>
                      <a:pt x="2451188" y="6126661"/>
                    </a:cubicBezTo>
                    <a:cubicBezTo>
                      <a:pt x="2279738" y="5898061"/>
                      <a:pt x="2165438" y="5698036"/>
                      <a:pt x="2352128" y="5419906"/>
                    </a:cubicBezTo>
                    <a:cubicBezTo>
                      <a:pt x="2632163" y="5002711"/>
                      <a:pt x="3646575" y="5310368"/>
                      <a:pt x="3638003" y="4676003"/>
                    </a:cubicBezTo>
                    <a:cubicBezTo>
                      <a:pt x="3631335" y="4198801"/>
                      <a:pt x="2949345" y="4121648"/>
                      <a:pt x="3425595" y="3607298"/>
                    </a:cubicBezTo>
                    <a:cubicBezTo>
                      <a:pt x="3972330" y="3016748"/>
                      <a:pt x="4710518" y="3607298"/>
                      <a:pt x="5353456" y="3782558"/>
                    </a:cubicBezTo>
                    <a:cubicBezTo>
                      <a:pt x="5906858" y="3934006"/>
                      <a:pt x="6559320" y="3850186"/>
                      <a:pt x="7006995" y="3392986"/>
                    </a:cubicBezTo>
                    <a:cubicBezTo>
                      <a:pt x="7565160" y="2821486"/>
                      <a:pt x="7475626" y="2466203"/>
                      <a:pt x="8492895" y="2407148"/>
                    </a:cubicBezTo>
                    <a:cubicBezTo>
                      <a:pt x="9212985" y="2365238"/>
                      <a:pt x="9866400" y="2736713"/>
                      <a:pt x="10588395" y="2607173"/>
                    </a:cubicBezTo>
                    <a:cubicBezTo>
                      <a:pt x="11225618" y="2491921"/>
                      <a:pt x="12105728" y="1653721"/>
                      <a:pt x="11922847" y="9583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45093142-4C00-4C99-99C5-C988AAE06B9E}"/>
                  </a:ext>
                </a:extLst>
              </p:cNvPr>
              <p:cNvGrpSpPr/>
              <p:nvPr/>
            </p:nvGrpSpPr>
            <p:grpSpPr>
              <a:xfrm>
                <a:off x="5973140" y="2116070"/>
                <a:ext cx="886635" cy="854063"/>
                <a:chOff x="6892390" y="1213970"/>
                <a:chExt cx="4754685" cy="4580013"/>
              </a:xfrm>
            </p:grpSpPr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400080F0-F09F-4D70-AD36-4F8957A000F8}"/>
                    </a:ext>
                  </a:extLst>
                </p:cNvPr>
                <p:cNvGrpSpPr/>
                <p:nvPr/>
              </p:nvGrpSpPr>
              <p:grpSpPr>
                <a:xfrm>
                  <a:off x="6892390" y="1621878"/>
                  <a:ext cx="1097280" cy="4172105"/>
                  <a:chOff x="6599258" y="1944858"/>
                  <a:chExt cx="1097280" cy="4172105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ADDF2859-9AE5-471D-A6D4-A36E95731AE3}"/>
                      </a:ext>
                    </a:extLst>
                  </p:cNvPr>
                  <p:cNvSpPr/>
                  <p:nvPr/>
                </p:nvSpPr>
                <p:spPr>
                  <a:xfrm>
                    <a:off x="6599259" y="3642459"/>
                    <a:ext cx="1097279" cy="247099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55EB97B-6EFC-4DF1-80FD-E5BD1593B7FA}"/>
                      </a:ext>
                    </a:extLst>
                  </p:cNvPr>
                  <p:cNvSpPr/>
                  <p:nvPr/>
                </p:nvSpPr>
                <p:spPr>
                  <a:xfrm>
                    <a:off x="7147898" y="3640420"/>
                    <a:ext cx="548640" cy="24730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79" name="Group 278">
                    <a:extLst>
                      <a:ext uri="{FF2B5EF4-FFF2-40B4-BE49-F238E27FC236}">
                        <a16:creationId xmlns:a16="http://schemas.microsoft.com/office/drawing/2014/main" id="{75A3CC07-968A-4E5C-A671-69CE7092C621}"/>
                      </a:ext>
                    </a:extLst>
                  </p:cNvPr>
                  <p:cNvGrpSpPr/>
                  <p:nvPr/>
                </p:nvGrpSpPr>
                <p:grpSpPr>
                  <a:xfrm>
                    <a:off x="6801135" y="1944858"/>
                    <a:ext cx="640082" cy="1722534"/>
                    <a:chOff x="6913575" y="1813492"/>
                    <a:chExt cx="405185" cy="2497948"/>
                  </a:xfrm>
                </p:grpSpPr>
                <p:grpSp>
                  <p:nvGrpSpPr>
                    <p:cNvPr id="284" name="Group 283">
                      <a:extLst>
                        <a:ext uri="{FF2B5EF4-FFF2-40B4-BE49-F238E27FC236}">
                          <a16:creationId xmlns:a16="http://schemas.microsoft.com/office/drawing/2014/main" id="{B2C4DA12-63D3-4AA6-8231-05DB76526F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3576" y="2297867"/>
                      <a:ext cx="405184" cy="2013573"/>
                      <a:chOff x="2507828" y="1738469"/>
                      <a:chExt cx="405184" cy="214763"/>
                    </a:xfrm>
                  </p:grpSpPr>
                  <p:sp>
                    <p:nvSpPr>
                      <p:cNvPr id="288" name="Rectangle 287">
                        <a:extLst>
                          <a:ext uri="{FF2B5EF4-FFF2-40B4-BE49-F238E27FC236}">
                            <a16:creationId xmlns:a16="http://schemas.microsoft.com/office/drawing/2014/main" id="{18FF0EC5-B333-4F9C-9F1B-36DC699A9E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38470"/>
                        <a:ext cx="405184" cy="2147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9" name="Rectangle 288">
                        <a:extLst>
                          <a:ext uri="{FF2B5EF4-FFF2-40B4-BE49-F238E27FC236}">
                            <a16:creationId xmlns:a16="http://schemas.microsoft.com/office/drawing/2014/main" id="{D901716F-8780-4694-B81D-AC9B20B3C5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10420" y="1738469"/>
                        <a:ext cx="202592" cy="2147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5" name="Group 284">
                      <a:extLst>
                        <a:ext uri="{FF2B5EF4-FFF2-40B4-BE49-F238E27FC236}">
                          <a16:creationId xmlns:a16="http://schemas.microsoft.com/office/drawing/2014/main" id="{CBC26D51-19A6-490E-B64A-B8B0BAED33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3575" y="1813492"/>
                      <a:ext cx="405184" cy="529407"/>
                      <a:chOff x="2507827" y="1488604"/>
                      <a:chExt cx="405184" cy="348318"/>
                    </a:xfrm>
                  </p:grpSpPr>
                  <p:sp>
                    <p:nvSpPr>
                      <p:cNvPr id="286" name="Rectangle 285">
                        <a:extLst>
                          <a:ext uri="{FF2B5EF4-FFF2-40B4-BE49-F238E27FC236}">
                            <a16:creationId xmlns:a16="http://schemas.microsoft.com/office/drawing/2014/main" id="{B371B5BC-D65C-4A9D-9149-31218CEC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7" y="1488604"/>
                        <a:ext cx="405184" cy="34831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7" name="Rectangle 286">
                        <a:extLst>
                          <a:ext uri="{FF2B5EF4-FFF2-40B4-BE49-F238E27FC236}">
                            <a16:creationId xmlns:a16="http://schemas.microsoft.com/office/drawing/2014/main" id="{38B521E9-BDAA-4365-8DF8-5DDE8006FE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10417" y="1488604"/>
                        <a:ext cx="202592" cy="34831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B06EC529-CDA6-4074-A561-991BC0F0C23C}"/>
                      </a:ext>
                    </a:extLst>
                  </p:cNvPr>
                  <p:cNvSpPr/>
                  <p:nvPr/>
                </p:nvSpPr>
                <p:spPr>
                  <a:xfrm>
                    <a:off x="6750212" y="5635934"/>
                    <a:ext cx="208050" cy="481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0D736C43-8CF3-42F9-873F-16A31AF18C0C}"/>
                      </a:ext>
                    </a:extLst>
                  </p:cNvPr>
                  <p:cNvSpPr/>
                  <p:nvPr/>
                </p:nvSpPr>
                <p:spPr>
                  <a:xfrm>
                    <a:off x="7318193" y="5635934"/>
                    <a:ext cx="208050" cy="481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A184E357-E4FA-4B76-B659-7D02484E99BF}"/>
                      </a:ext>
                    </a:extLst>
                  </p:cNvPr>
                  <p:cNvSpPr/>
                  <p:nvPr/>
                </p:nvSpPr>
                <p:spPr>
                  <a:xfrm>
                    <a:off x="6599258" y="3640999"/>
                    <a:ext cx="1097280" cy="21127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CEC2B666-9DD9-4022-B76D-C1741B54BC64}"/>
                      </a:ext>
                    </a:extLst>
                  </p:cNvPr>
                  <p:cNvSpPr/>
                  <p:nvPr/>
                </p:nvSpPr>
                <p:spPr>
                  <a:xfrm>
                    <a:off x="7147898" y="3637243"/>
                    <a:ext cx="548640" cy="215031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9E4BB500-C3B7-4D6B-9A9A-4CCB9F5F106C}"/>
                    </a:ext>
                  </a:extLst>
                </p:cNvPr>
                <p:cNvGrpSpPr/>
                <p:nvPr/>
              </p:nvGrpSpPr>
              <p:grpSpPr>
                <a:xfrm>
                  <a:off x="7989475" y="3551655"/>
                  <a:ext cx="3657600" cy="2238823"/>
                  <a:chOff x="9073712" y="3504421"/>
                  <a:chExt cx="3657600" cy="2238823"/>
                </a:xfrm>
              </p:grpSpPr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2279D5B4-C556-4095-9A6E-74268C85EA9C}"/>
                      </a:ext>
                    </a:extLst>
                  </p:cNvPr>
                  <p:cNvSpPr/>
                  <p:nvPr/>
                </p:nvSpPr>
                <p:spPr>
                  <a:xfrm>
                    <a:off x="9073712" y="3504421"/>
                    <a:ext cx="3657600" cy="2238823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0F043A14-EAA9-4AE6-8C7D-F3F3368A5306}"/>
                      </a:ext>
                    </a:extLst>
                  </p:cNvPr>
                  <p:cNvSpPr/>
                  <p:nvPr/>
                </p:nvSpPr>
                <p:spPr>
                  <a:xfrm>
                    <a:off x="9073712" y="4274912"/>
                    <a:ext cx="3657600" cy="146093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99A01462-EB5C-4026-A975-CFA0C5276E4C}"/>
                      </a:ext>
                    </a:extLst>
                  </p:cNvPr>
                  <p:cNvSpPr/>
                  <p:nvPr/>
                </p:nvSpPr>
                <p:spPr>
                  <a:xfrm>
                    <a:off x="9073712" y="4530263"/>
                    <a:ext cx="3657600" cy="1205581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B6A32AE5-1D80-45D2-8BA0-09B23D5805DC}"/>
                      </a:ext>
                    </a:extLst>
                  </p:cNvPr>
                  <p:cNvGrpSpPr/>
                  <p:nvPr/>
                </p:nvGrpSpPr>
                <p:grpSpPr>
                  <a:xfrm>
                    <a:off x="10819673" y="5082143"/>
                    <a:ext cx="770444" cy="653701"/>
                    <a:chOff x="3816127" y="5359816"/>
                    <a:chExt cx="615608" cy="653701"/>
                  </a:xfrm>
                </p:grpSpPr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id="{22106409-E99C-43CD-A431-D6E8C4793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359816"/>
                      <a:ext cx="615608" cy="65370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Rectangle 272">
                      <a:extLst>
                        <a:ext uri="{FF2B5EF4-FFF2-40B4-BE49-F238E27FC236}">
                          <a16:creationId xmlns:a16="http://schemas.microsoft.com/office/drawing/2014/main" id="{4E887B91-5012-4D7E-A9D9-52D347CFB2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447761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2E15B43B-819A-44D4-8068-2CB3A71BE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582058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BEDFF3ED-2870-4A05-9117-A01E7EDFD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716355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6" name="Rectangle 275">
                      <a:extLst>
                        <a:ext uri="{FF2B5EF4-FFF2-40B4-BE49-F238E27FC236}">
                          <a16:creationId xmlns:a16="http://schemas.microsoft.com/office/drawing/2014/main" id="{F9A52FAC-42CE-4E0D-8F71-34C26BC6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850652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408BF4E9-204C-4CBE-BD8F-F6FEC020F9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33059" y="5082143"/>
                    <a:ext cx="770444" cy="653701"/>
                    <a:chOff x="3816127" y="5359816"/>
                    <a:chExt cx="615608" cy="653701"/>
                  </a:xfrm>
                </p:grpSpPr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559BE0B7-8036-4ACE-8B6D-E1B64E0745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359816"/>
                      <a:ext cx="615608" cy="65370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8" name="Rectangle 267">
                      <a:extLst>
                        <a:ext uri="{FF2B5EF4-FFF2-40B4-BE49-F238E27FC236}">
                          <a16:creationId xmlns:a16="http://schemas.microsoft.com/office/drawing/2014/main" id="{F6C50E26-8B74-48FD-A7A5-FDBE9404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447761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9" name="Rectangle 268">
                      <a:extLst>
                        <a:ext uri="{FF2B5EF4-FFF2-40B4-BE49-F238E27FC236}">
                          <a16:creationId xmlns:a16="http://schemas.microsoft.com/office/drawing/2014/main" id="{A316715B-EAB3-46CF-BB6C-9B7C68D6E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582058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0" name="Rectangle 269">
                      <a:extLst>
                        <a:ext uri="{FF2B5EF4-FFF2-40B4-BE49-F238E27FC236}">
                          <a16:creationId xmlns:a16="http://schemas.microsoft.com/office/drawing/2014/main" id="{4FAEDB95-3425-4A87-9AE6-0C97C9008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716355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id="{B0A17D7B-10A8-47E5-B117-F6657BAF7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850652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D7EAED47-21B7-4EBE-9DCB-96DBBD60745F}"/>
                      </a:ext>
                    </a:extLst>
                  </p:cNvPr>
                  <p:cNvGrpSpPr/>
                  <p:nvPr/>
                </p:nvGrpSpPr>
                <p:grpSpPr>
                  <a:xfrm>
                    <a:off x="9420733" y="4325657"/>
                    <a:ext cx="3057417" cy="144298"/>
                    <a:chOff x="9420733" y="4325657"/>
                    <a:chExt cx="3057417" cy="144298"/>
                  </a:xfrm>
                </p:grpSpPr>
                <p:sp>
                  <p:nvSpPr>
                    <p:cNvPr id="259" name="Rectangle 258">
                      <a:extLst>
                        <a:ext uri="{FF2B5EF4-FFF2-40B4-BE49-F238E27FC236}">
                          <a16:creationId xmlns:a16="http://schemas.microsoft.com/office/drawing/2014/main" id="{F08D6C4A-6840-4E0A-8A7E-19BE898C5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5376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0" name="Rectangle 259">
                      <a:extLst>
                        <a:ext uri="{FF2B5EF4-FFF2-40B4-BE49-F238E27FC236}">
                          <a16:creationId xmlns:a16="http://schemas.microsoft.com/office/drawing/2014/main" id="{EA150761-B367-4FB9-AE5F-DA519178F8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58950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247196F1-C911-40D7-980E-49D7EFEFC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2524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0853C1B9-EDC4-4C8D-9117-EE77F66AE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27881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97D1FE89-178E-4670-AD8F-C22444AB1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9713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A59E26FD-3CC4-489C-9F17-5CEF282AC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23287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Rectangle 264">
                      <a:extLst>
                        <a:ext uri="{FF2B5EF4-FFF2-40B4-BE49-F238E27FC236}">
                          <a16:creationId xmlns:a16="http://schemas.microsoft.com/office/drawing/2014/main" id="{7FA5CD82-CAFA-4F4D-9D78-67EAB3E5EF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20733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Rectangle 265">
                      <a:extLst>
                        <a:ext uri="{FF2B5EF4-FFF2-40B4-BE49-F238E27FC236}">
                          <a16:creationId xmlns:a16="http://schemas.microsoft.com/office/drawing/2014/main" id="{E5AB53D0-8C69-49A7-868B-D7C44AC01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24307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ABCB598C-08D6-4205-9F56-8441D3A12281}"/>
                      </a:ext>
                    </a:extLst>
                  </p:cNvPr>
                  <p:cNvGrpSpPr/>
                  <p:nvPr/>
                </p:nvGrpSpPr>
                <p:grpSpPr>
                  <a:xfrm>
                    <a:off x="9420733" y="4686474"/>
                    <a:ext cx="1022774" cy="743102"/>
                    <a:chOff x="5243508" y="4135174"/>
                    <a:chExt cx="1022774" cy="743102"/>
                  </a:xfrm>
                </p:grpSpPr>
                <p:sp>
                  <p:nvSpPr>
                    <p:cNvPr id="250" name="Rectangle 249">
                      <a:extLst>
                        <a:ext uri="{FF2B5EF4-FFF2-40B4-BE49-F238E27FC236}">
                          <a16:creationId xmlns:a16="http://schemas.microsoft.com/office/drawing/2014/main" id="{4199891C-2578-4547-BBB4-540AC3D1F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1" name="Rectangle 250">
                      <a:extLst>
                        <a:ext uri="{FF2B5EF4-FFF2-40B4-BE49-F238E27FC236}">
                          <a16:creationId xmlns:a16="http://schemas.microsoft.com/office/drawing/2014/main" id="{199E6C7D-E89E-4BDA-945F-75DDEECC66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DCAF6764-EA4A-4940-AA5A-1C261E6E8F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0481E25B-647F-4BB9-AD8D-9F23B19A6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97323EEB-E4D5-43F3-9D60-4CA96F7EB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FA17A54B-43A5-4E73-A030-F52711F22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id="{8A914D79-72EB-4438-B677-710C24BBAC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A8DBF174-0241-44A8-9E09-DD71500B6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Rectangle 257">
                      <a:extLst>
                        <a:ext uri="{FF2B5EF4-FFF2-40B4-BE49-F238E27FC236}">
                          <a16:creationId xmlns:a16="http://schemas.microsoft.com/office/drawing/2014/main" id="{7F7B10F1-4DFD-43C0-B23C-F6126FC42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545C9D13-DF1A-41BC-9A72-05DBD73C09B4}"/>
                    </a:ext>
                  </a:extLst>
                </p:cNvPr>
                <p:cNvGrpSpPr/>
                <p:nvPr/>
              </p:nvGrpSpPr>
              <p:grpSpPr>
                <a:xfrm>
                  <a:off x="8193593" y="1213970"/>
                  <a:ext cx="2250191" cy="2344826"/>
                  <a:chOff x="9277830" y="1166736"/>
                  <a:chExt cx="2250191" cy="2344826"/>
                </a:xfrm>
              </p:grpSpPr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C9C68A4C-A8AB-4072-9863-6139D6725A32}"/>
                      </a:ext>
                    </a:extLst>
                  </p:cNvPr>
                  <p:cNvGrpSpPr/>
                  <p:nvPr/>
                </p:nvGrpSpPr>
                <p:grpSpPr>
                  <a:xfrm>
                    <a:off x="9830401" y="2180121"/>
                    <a:ext cx="731071" cy="1326166"/>
                    <a:chOff x="-772683" y="4329325"/>
                    <a:chExt cx="731071" cy="1692900"/>
                  </a:xfrm>
                </p:grpSpPr>
                <p:sp>
                  <p:nvSpPr>
                    <p:cNvPr id="241" name="Rectangle: Top Corners Rounded 240">
                      <a:extLst>
                        <a:ext uri="{FF2B5EF4-FFF2-40B4-BE49-F238E27FC236}">
                          <a16:creationId xmlns:a16="http://schemas.microsoft.com/office/drawing/2014/main" id="{3DBFCF07-4B95-44FE-AEB1-4B2532FC9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2683" y="4329325"/>
                      <a:ext cx="731071" cy="16929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BEF89C48-C382-495B-A11D-8A8FBB93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91792" y="4758361"/>
                      <a:ext cx="350180" cy="1263864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078619B4-50F4-42C3-8809-953968F6AD1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6950" y="2179890"/>
                    <a:ext cx="731071" cy="1326166"/>
                    <a:chOff x="-772683" y="4329325"/>
                    <a:chExt cx="731071" cy="1692900"/>
                  </a:xfrm>
                </p:grpSpPr>
                <p:sp>
                  <p:nvSpPr>
                    <p:cNvPr id="239" name="Rectangle: Top Corners Rounded 238">
                      <a:extLst>
                        <a:ext uri="{FF2B5EF4-FFF2-40B4-BE49-F238E27FC236}">
                          <a16:creationId xmlns:a16="http://schemas.microsoft.com/office/drawing/2014/main" id="{9776D6BC-126F-4393-A540-D3D970699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2683" y="4329325"/>
                      <a:ext cx="731071" cy="16929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" name="Rectangle 239">
                      <a:extLst>
                        <a:ext uri="{FF2B5EF4-FFF2-40B4-BE49-F238E27FC236}">
                          <a16:creationId xmlns:a16="http://schemas.microsoft.com/office/drawing/2014/main" id="{6BF5C775-CBDD-4D5E-8AC9-85D81E9A3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91792" y="4758361"/>
                      <a:ext cx="350180" cy="1263864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7E0C5475-7976-400C-8C61-06602E3156BA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2344826"/>
                    <a:chOff x="9277830" y="1166736"/>
                    <a:chExt cx="424922" cy="2344826"/>
                  </a:xfrm>
                </p:grpSpPr>
                <p:grpSp>
                  <p:nvGrpSpPr>
                    <p:cNvPr id="233" name="Group 232">
                      <a:extLst>
                        <a:ext uri="{FF2B5EF4-FFF2-40B4-BE49-F238E27FC236}">
                          <a16:creationId xmlns:a16="http://schemas.microsoft.com/office/drawing/2014/main" id="{2B0E0F9F-497E-4277-8F6A-0BBDBBE0E5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77830" y="1497989"/>
                      <a:ext cx="424922" cy="2013573"/>
                      <a:chOff x="2507828" y="1767064"/>
                      <a:chExt cx="424922" cy="214763"/>
                    </a:xfrm>
                  </p:grpSpPr>
                  <p:sp>
                    <p:nvSpPr>
                      <p:cNvPr id="237" name="Rectangle 236">
                        <a:extLst>
                          <a:ext uri="{FF2B5EF4-FFF2-40B4-BE49-F238E27FC236}">
                            <a16:creationId xmlns:a16="http://schemas.microsoft.com/office/drawing/2014/main" id="{93D0FC3F-AAE6-45AD-811F-32197B833B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67065"/>
                        <a:ext cx="424922" cy="2147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8" name="Rectangle 237">
                        <a:extLst>
                          <a:ext uri="{FF2B5EF4-FFF2-40B4-BE49-F238E27FC236}">
                            <a16:creationId xmlns:a16="http://schemas.microsoft.com/office/drawing/2014/main" id="{173D26B1-8EE8-46C1-94DF-786395B69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9592" y="1767064"/>
                        <a:ext cx="223158" cy="2147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34" name="Group 233">
                      <a:extLst>
                        <a:ext uri="{FF2B5EF4-FFF2-40B4-BE49-F238E27FC236}">
                          <a16:creationId xmlns:a16="http://schemas.microsoft.com/office/drawing/2014/main" id="{564507B4-C5AA-4D24-B0FD-674F0C4181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77830" y="1166736"/>
                      <a:ext cx="424922" cy="407911"/>
                      <a:chOff x="2507828" y="1767064"/>
                      <a:chExt cx="424922" cy="268381"/>
                    </a:xfrm>
                  </p:grpSpPr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7F4FCE08-A064-4C61-8C82-6DB0109C3C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67065"/>
                        <a:ext cx="424922" cy="26837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622ED9EC-233A-46CD-8AC9-CB38587240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9592" y="1767064"/>
                        <a:ext cx="223158" cy="26838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0E044CAD-D66D-4334-AB87-A5CBD42B88BE}"/>
                      </a:ext>
                    </a:extLst>
                  </p:cNvPr>
                  <p:cNvSpPr/>
                  <p:nvPr/>
                </p:nvSpPr>
                <p:spPr>
                  <a:xfrm>
                    <a:off x="9702752" y="1757176"/>
                    <a:ext cx="1475089" cy="13716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9B4FAEF-B031-4115-AE54-4CC6A275ED7E}"/>
                      </a:ext>
                    </a:extLst>
                  </p:cNvPr>
                  <p:cNvSpPr/>
                  <p:nvPr/>
                </p:nvSpPr>
                <p:spPr>
                  <a:xfrm>
                    <a:off x="10166773" y="1780779"/>
                    <a:ext cx="91440" cy="531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4255B21D-A5A9-43EB-9BE2-BEA7067B7140}"/>
                      </a:ext>
                    </a:extLst>
                  </p:cNvPr>
                  <p:cNvSpPr/>
                  <p:nvPr/>
                </p:nvSpPr>
                <p:spPr>
                  <a:xfrm>
                    <a:off x="11137203" y="1756226"/>
                    <a:ext cx="91440" cy="531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2C6019D-A41F-4A3F-8EB2-A11678D53360}"/>
                </a:ext>
              </a:extLst>
            </p:cNvPr>
            <p:cNvGrpSpPr/>
            <p:nvPr/>
          </p:nvGrpSpPr>
          <p:grpSpPr>
            <a:xfrm>
              <a:off x="6571435" y="1335205"/>
              <a:ext cx="1563516" cy="1740001"/>
              <a:chOff x="6715787" y="1495852"/>
              <a:chExt cx="1419163" cy="1579354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0B216E9-89EA-4F86-B247-87A096D6DB66}"/>
                  </a:ext>
                </a:extLst>
              </p:cNvPr>
              <p:cNvSpPr/>
              <p:nvPr/>
            </p:nvSpPr>
            <p:spPr>
              <a:xfrm>
                <a:off x="6715787" y="1495852"/>
                <a:ext cx="989662" cy="1579354"/>
              </a:xfrm>
              <a:custGeom>
                <a:avLst/>
                <a:gdLst>
                  <a:gd name="connsiteX0" fmla="*/ 817516 w 1645921"/>
                  <a:gd name="connsiteY0" fmla="*/ 1935988 h 2169949"/>
                  <a:gd name="connsiteX1" fmla="*/ 513238 w 1645921"/>
                  <a:gd name="connsiteY1" fmla="*/ 2124229 h 2169949"/>
                  <a:gd name="connsiteX2" fmla="*/ 820226 w 1645921"/>
                  <a:gd name="connsiteY2" fmla="*/ 2124229 h 2169949"/>
                  <a:gd name="connsiteX3" fmla="*/ 848006 w 1645921"/>
                  <a:gd name="connsiteY3" fmla="*/ 1933084 h 2169949"/>
                  <a:gd name="connsiteX4" fmla="*/ 851058 w 1645921"/>
                  <a:gd name="connsiteY4" fmla="*/ 2124229 h 2169949"/>
                  <a:gd name="connsiteX5" fmla="*/ 1165501 w 1645921"/>
                  <a:gd name="connsiteY5" fmla="*/ 2124229 h 2169949"/>
                  <a:gd name="connsiteX6" fmla="*/ 483030 w 1645921"/>
                  <a:gd name="connsiteY6" fmla="*/ 1713663 h 2169949"/>
                  <a:gd name="connsiteX7" fmla="*/ 441567 w 1645921"/>
                  <a:gd name="connsiteY7" fmla="*/ 2124229 h 2169949"/>
                  <a:gd name="connsiteX8" fmla="*/ 456637 w 1645921"/>
                  <a:gd name="connsiteY8" fmla="*/ 2124229 h 2169949"/>
                  <a:gd name="connsiteX9" fmla="*/ 806082 w 1645921"/>
                  <a:gd name="connsiteY9" fmla="*/ 1908038 h 2169949"/>
                  <a:gd name="connsiteX10" fmla="*/ 483030 w 1645921"/>
                  <a:gd name="connsiteY10" fmla="*/ 1713663 h 2169949"/>
                  <a:gd name="connsiteX11" fmla="*/ 1192837 w 1645921"/>
                  <a:gd name="connsiteY11" fmla="*/ 1703681 h 2169949"/>
                  <a:gd name="connsiteX12" fmla="*/ 863251 w 1645921"/>
                  <a:gd name="connsiteY12" fmla="*/ 1907494 h 2169949"/>
                  <a:gd name="connsiteX13" fmla="*/ 1223376 w 1645921"/>
                  <a:gd name="connsiteY13" fmla="*/ 2124229 h 2169949"/>
                  <a:gd name="connsiteX14" fmla="*/ 1255703 w 1645921"/>
                  <a:gd name="connsiteY14" fmla="*/ 2124229 h 2169949"/>
                  <a:gd name="connsiteX15" fmla="*/ 813705 w 1645921"/>
                  <a:gd name="connsiteY15" fmla="*/ 1701321 h 2169949"/>
                  <a:gd name="connsiteX16" fmla="*/ 529673 w 1645921"/>
                  <a:gd name="connsiteY16" fmla="*/ 1704407 h 2169949"/>
                  <a:gd name="connsiteX17" fmla="*/ 529129 w 1645921"/>
                  <a:gd name="connsiteY17" fmla="*/ 1706584 h 2169949"/>
                  <a:gd name="connsiteX18" fmla="*/ 816608 w 1645921"/>
                  <a:gd name="connsiteY18" fmla="*/ 1879544 h 2169949"/>
                  <a:gd name="connsiteX19" fmla="*/ 813705 w 1645921"/>
                  <a:gd name="connsiteY19" fmla="*/ 1701321 h 2169949"/>
                  <a:gd name="connsiteX20" fmla="*/ 1143109 w 1645921"/>
                  <a:gd name="connsiteY20" fmla="*/ 1697147 h 2169949"/>
                  <a:gd name="connsiteX21" fmla="*/ 844376 w 1645921"/>
                  <a:gd name="connsiteY21" fmla="*/ 1700595 h 2169949"/>
                  <a:gd name="connsiteX22" fmla="*/ 847280 w 1645921"/>
                  <a:gd name="connsiteY22" fmla="*/ 1882630 h 2169949"/>
                  <a:gd name="connsiteX23" fmla="*/ 1143835 w 1645921"/>
                  <a:gd name="connsiteY23" fmla="*/ 1699143 h 2169949"/>
                  <a:gd name="connsiteX24" fmla="*/ 1143109 w 1645921"/>
                  <a:gd name="connsiteY24" fmla="*/ 1697147 h 2169949"/>
                  <a:gd name="connsiteX25" fmla="*/ 840565 w 1645921"/>
                  <a:gd name="connsiteY25" fmla="*/ 1456129 h 2169949"/>
                  <a:gd name="connsiteX26" fmla="*/ 844195 w 1645921"/>
                  <a:gd name="connsiteY26" fmla="*/ 1670287 h 2169949"/>
                  <a:gd name="connsiteX27" fmla="*/ 1144923 w 1645921"/>
                  <a:gd name="connsiteY27" fmla="*/ 1666838 h 2169949"/>
                  <a:gd name="connsiteX28" fmla="*/ 1145649 w 1645921"/>
                  <a:gd name="connsiteY28" fmla="*/ 1665205 h 2169949"/>
                  <a:gd name="connsiteX29" fmla="*/ 840565 w 1645921"/>
                  <a:gd name="connsiteY29" fmla="*/ 1456129 h 2169949"/>
                  <a:gd name="connsiteX30" fmla="*/ 810075 w 1645921"/>
                  <a:gd name="connsiteY30" fmla="*/ 1455403 h 2169949"/>
                  <a:gd name="connsiteX31" fmla="*/ 517695 w 1645921"/>
                  <a:gd name="connsiteY31" fmla="*/ 1674098 h 2169949"/>
                  <a:gd name="connsiteX32" fmla="*/ 813342 w 1645921"/>
                  <a:gd name="connsiteY32" fmla="*/ 1670650 h 2169949"/>
                  <a:gd name="connsiteX33" fmla="*/ 810075 w 1645921"/>
                  <a:gd name="connsiteY33" fmla="*/ 1455403 h 2169949"/>
                  <a:gd name="connsiteX34" fmla="*/ 530580 w 1645921"/>
                  <a:gd name="connsiteY34" fmla="*/ 1243604 h 2169949"/>
                  <a:gd name="connsiteX35" fmla="*/ 488656 w 1645921"/>
                  <a:gd name="connsiteY35" fmla="*/ 1658308 h 2169949"/>
                  <a:gd name="connsiteX36" fmla="*/ 797915 w 1645921"/>
                  <a:gd name="connsiteY36" fmla="*/ 1426909 h 2169949"/>
                  <a:gd name="connsiteX37" fmla="*/ 530580 w 1645921"/>
                  <a:gd name="connsiteY37" fmla="*/ 1243604 h 2169949"/>
                  <a:gd name="connsiteX38" fmla="*/ 836935 w 1645921"/>
                  <a:gd name="connsiteY38" fmla="*/ 1223277 h 2169949"/>
                  <a:gd name="connsiteX39" fmla="*/ 839658 w 1645921"/>
                  <a:gd name="connsiteY39" fmla="*/ 1395693 h 2169949"/>
                  <a:gd name="connsiteX40" fmla="*/ 1070150 w 1645921"/>
                  <a:gd name="connsiteY40" fmla="*/ 1223277 h 2169949"/>
                  <a:gd name="connsiteX41" fmla="*/ 836935 w 1645921"/>
                  <a:gd name="connsiteY41" fmla="*/ 1223277 h 2169949"/>
                  <a:gd name="connsiteX42" fmla="*/ 553085 w 1645921"/>
                  <a:gd name="connsiteY42" fmla="*/ 1223277 h 2169949"/>
                  <a:gd name="connsiteX43" fmla="*/ 809167 w 1645921"/>
                  <a:gd name="connsiteY43" fmla="*/ 1398778 h 2169949"/>
                  <a:gd name="connsiteX44" fmla="*/ 806445 w 1645921"/>
                  <a:gd name="connsiteY44" fmla="*/ 1223277 h 2169949"/>
                  <a:gd name="connsiteX45" fmla="*/ 553085 w 1645921"/>
                  <a:gd name="connsiteY45" fmla="*/ 1223277 h 2169949"/>
                  <a:gd name="connsiteX46" fmla="*/ 1121148 w 1645921"/>
                  <a:gd name="connsiteY46" fmla="*/ 1222551 h 2169949"/>
                  <a:gd name="connsiteX47" fmla="*/ 849095 w 1645921"/>
                  <a:gd name="connsiteY47" fmla="*/ 1426001 h 2169949"/>
                  <a:gd name="connsiteX48" fmla="*/ 1185940 w 1645921"/>
                  <a:gd name="connsiteY48" fmla="*/ 1656856 h 2169949"/>
                  <a:gd name="connsiteX49" fmla="*/ 1121148 w 1645921"/>
                  <a:gd name="connsiteY49" fmla="*/ 1222551 h 2169949"/>
                  <a:gd name="connsiteX50" fmla="*/ 803178 w 1645921"/>
                  <a:gd name="connsiteY50" fmla="*/ 1009119 h 2169949"/>
                  <a:gd name="connsiteX51" fmla="*/ 570690 w 1645921"/>
                  <a:gd name="connsiteY51" fmla="*/ 1191335 h 2169949"/>
                  <a:gd name="connsiteX52" fmla="*/ 805901 w 1645921"/>
                  <a:gd name="connsiteY52" fmla="*/ 1191335 h 2169949"/>
                  <a:gd name="connsiteX53" fmla="*/ 803178 w 1645921"/>
                  <a:gd name="connsiteY53" fmla="*/ 1009119 h 2169949"/>
                  <a:gd name="connsiteX54" fmla="*/ 833305 w 1645921"/>
                  <a:gd name="connsiteY54" fmla="*/ 992422 h 2169949"/>
                  <a:gd name="connsiteX55" fmla="*/ 836572 w 1645921"/>
                  <a:gd name="connsiteY55" fmla="*/ 1191154 h 2169949"/>
                  <a:gd name="connsiteX56" fmla="*/ 1087391 w 1645921"/>
                  <a:gd name="connsiteY56" fmla="*/ 1191154 h 2169949"/>
                  <a:gd name="connsiteX57" fmla="*/ 833305 w 1645921"/>
                  <a:gd name="connsiteY57" fmla="*/ 992422 h 2169949"/>
                  <a:gd name="connsiteX58" fmla="*/ 1055404 w 1645921"/>
                  <a:gd name="connsiteY58" fmla="*/ 817761 h 2169949"/>
                  <a:gd name="connsiteX59" fmla="*/ 1042745 w 1645921"/>
                  <a:gd name="connsiteY59" fmla="*/ 821277 h 2169949"/>
                  <a:gd name="connsiteX60" fmla="*/ 985031 w 1645921"/>
                  <a:gd name="connsiteY60" fmla="*/ 866468 h 2169949"/>
                  <a:gd name="connsiteX61" fmla="*/ 853269 w 1645921"/>
                  <a:gd name="connsiteY61" fmla="*/ 969918 h 2169949"/>
                  <a:gd name="connsiteX62" fmla="*/ 1113707 w 1645921"/>
                  <a:gd name="connsiteY62" fmla="*/ 1173549 h 2169949"/>
                  <a:gd name="connsiteX63" fmla="*/ 1099007 w 1645921"/>
                  <a:gd name="connsiteY63" fmla="*/ 1072459 h 2169949"/>
                  <a:gd name="connsiteX64" fmla="*/ 1079587 w 1645921"/>
                  <a:gd name="connsiteY64" fmla="*/ 943783 h 2169949"/>
                  <a:gd name="connsiteX65" fmla="*/ 1062346 w 1645921"/>
                  <a:gd name="connsiteY65" fmla="*/ 828537 h 2169949"/>
                  <a:gd name="connsiteX66" fmla="*/ 1055404 w 1645921"/>
                  <a:gd name="connsiteY66" fmla="*/ 817761 h 2169949"/>
                  <a:gd name="connsiteX67" fmla="*/ 576134 w 1645921"/>
                  <a:gd name="connsiteY67" fmla="*/ 791513 h 2169949"/>
                  <a:gd name="connsiteX68" fmla="*/ 537114 w 1645921"/>
                  <a:gd name="connsiteY68" fmla="*/ 1179357 h 2169949"/>
                  <a:gd name="connsiteX69" fmla="*/ 540744 w 1645921"/>
                  <a:gd name="connsiteY69" fmla="*/ 1177179 h 2169949"/>
                  <a:gd name="connsiteX70" fmla="*/ 796100 w 1645921"/>
                  <a:gd name="connsiteY70" fmla="*/ 976996 h 2169949"/>
                  <a:gd name="connsiteX71" fmla="*/ 796100 w 1645921"/>
                  <a:gd name="connsiteY71" fmla="*/ 963384 h 2169949"/>
                  <a:gd name="connsiteX72" fmla="*/ 618240 w 1645921"/>
                  <a:gd name="connsiteY72" fmla="*/ 824181 h 2169949"/>
                  <a:gd name="connsiteX73" fmla="*/ 576134 w 1645921"/>
                  <a:gd name="connsiteY73" fmla="*/ 791513 h 2169949"/>
                  <a:gd name="connsiteX74" fmla="*/ 832035 w 1645921"/>
                  <a:gd name="connsiteY74" fmla="*/ 779716 h 2169949"/>
                  <a:gd name="connsiteX75" fmla="*/ 832035 w 1645921"/>
                  <a:gd name="connsiteY75" fmla="*/ 948865 h 2169949"/>
                  <a:gd name="connsiteX76" fmla="*/ 1031534 w 1645921"/>
                  <a:gd name="connsiteY76" fmla="*/ 792496 h 2169949"/>
                  <a:gd name="connsiteX77" fmla="*/ 1031242 w 1645921"/>
                  <a:gd name="connsiteY77" fmla="*/ 791569 h 2169949"/>
                  <a:gd name="connsiteX78" fmla="*/ 1035405 w 1645921"/>
                  <a:gd name="connsiteY78" fmla="*/ 783570 h 2169949"/>
                  <a:gd name="connsiteX79" fmla="*/ 607714 w 1645921"/>
                  <a:gd name="connsiteY79" fmla="*/ 775723 h 2169949"/>
                  <a:gd name="connsiteX80" fmla="*/ 607351 w 1645921"/>
                  <a:gd name="connsiteY80" fmla="*/ 777720 h 2169949"/>
                  <a:gd name="connsiteX81" fmla="*/ 800637 w 1645921"/>
                  <a:gd name="connsiteY81" fmla="*/ 928901 h 2169949"/>
                  <a:gd name="connsiteX82" fmla="*/ 800637 w 1645921"/>
                  <a:gd name="connsiteY82" fmla="*/ 779353 h 2169949"/>
                  <a:gd name="connsiteX83" fmla="*/ 607714 w 1645921"/>
                  <a:gd name="connsiteY83" fmla="*/ 775723 h 2169949"/>
                  <a:gd name="connsiteX84" fmla="*/ 796931 w 1645921"/>
                  <a:gd name="connsiteY84" fmla="*/ 594770 h 2169949"/>
                  <a:gd name="connsiteX85" fmla="*/ 605840 w 1645921"/>
                  <a:gd name="connsiteY85" fmla="*/ 744540 h 2169949"/>
                  <a:gd name="connsiteX86" fmla="*/ 799169 w 1645921"/>
                  <a:gd name="connsiteY86" fmla="*/ 744540 h 2169949"/>
                  <a:gd name="connsiteX87" fmla="*/ 796931 w 1645921"/>
                  <a:gd name="connsiteY87" fmla="*/ 594770 h 2169949"/>
                  <a:gd name="connsiteX88" fmla="*/ 821693 w 1645921"/>
                  <a:gd name="connsiteY88" fmla="*/ 581046 h 2169949"/>
                  <a:gd name="connsiteX89" fmla="*/ 824378 w 1645921"/>
                  <a:gd name="connsiteY89" fmla="*/ 744391 h 2169949"/>
                  <a:gd name="connsiteX90" fmla="*/ 1030536 w 1645921"/>
                  <a:gd name="connsiteY90" fmla="*/ 744391 h 2169949"/>
                  <a:gd name="connsiteX91" fmla="*/ 821693 w 1645921"/>
                  <a:gd name="connsiteY91" fmla="*/ 581046 h 2169949"/>
                  <a:gd name="connsiteX92" fmla="*/ 1004245 w 1645921"/>
                  <a:gd name="connsiteY92" fmla="*/ 437486 h 2169949"/>
                  <a:gd name="connsiteX93" fmla="*/ 993840 w 1645921"/>
                  <a:gd name="connsiteY93" fmla="*/ 440376 h 2169949"/>
                  <a:gd name="connsiteX94" fmla="*/ 946402 w 1645921"/>
                  <a:gd name="connsiteY94" fmla="*/ 477520 h 2169949"/>
                  <a:gd name="connsiteX95" fmla="*/ 838102 w 1645921"/>
                  <a:gd name="connsiteY95" fmla="*/ 562549 h 2169949"/>
                  <a:gd name="connsiteX96" fmla="*/ 1052166 w 1645921"/>
                  <a:gd name="connsiteY96" fmla="*/ 729921 h 2169949"/>
                  <a:gd name="connsiteX97" fmla="*/ 1040084 w 1645921"/>
                  <a:gd name="connsiteY97" fmla="*/ 646831 h 2169949"/>
                  <a:gd name="connsiteX98" fmla="*/ 1024122 w 1645921"/>
                  <a:gd name="connsiteY98" fmla="*/ 541068 h 2169949"/>
                  <a:gd name="connsiteX99" fmla="*/ 1009951 w 1645921"/>
                  <a:gd name="connsiteY99" fmla="*/ 446343 h 2169949"/>
                  <a:gd name="connsiteX100" fmla="*/ 1004245 w 1645921"/>
                  <a:gd name="connsiteY100" fmla="*/ 437486 h 2169949"/>
                  <a:gd name="connsiteX101" fmla="*/ 610315 w 1645921"/>
                  <a:gd name="connsiteY101" fmla="*/ 415911 h 2169949"/>
                  <a:gd name="connsiteX102" fmla="*/ 578243 w 1645921"/>
                  <a:gd name="connsiteY102" fmla="*/ 734695 h 2169949"/>
                  <a:gd name="connsiteX103" fmla="*/ 581226 w 1645921"/>
                  <a:gd name="connsiteY103" fmla="*/ 732905 h 2169949"/>
                  <a:gd name="connsiteX104" fmla="*/ 791113 w 1645921"/>
                  <a:gd name="connsiteY104" fmla="*/ 568367 h 2169949"/>
                  <a:gd name="connsiteX105" fmla="*/ 791113 w 1645921"/>
                  <a:gd name="connsiteY105" fmla="*/ 557179 h 2169949"/>
                  <a:gd name="connsiteX106" fmla="*/ 644923 w 1645921"/>
                  <a:gd name="connsiteY106" fmla="*/ 442763 h 2169949"/>
                  <a:gd name="connsiteX107" fmla="*/ 610315 w 1645921"/>
                  <a:gd name="connsiteY107" fmla="*/ 415911 h 2169949"/>
                  <a:gd name="connsiteX108" fmla="*/ 1030322 w 1645921"/>
                  <a:gd name="connsiteY108" fmla="*/ 412680 h 2169949"/>
                  <a:gd name="connsiteX109" fmla="*/ 1030686 w 1645921"/>
                  <a:gd name="connsiteY109" fmla="*/ 414569 h 2169949"/>
                  <a:gd name="connsiteX110" fmla="*/ 1050973 w 1645921"/>
                  <a:gd name="connsiteY110" fmla="*/ 551361 h 2169949"/>
                  <a:gd name="connsiteX111" fmla="*/ 1068427 w 1645921"/>
                  <a:gd name="connsiteY111" fmla="*/ 666821 h 2169949"/>
                  <a:gd name="connsiteX112" fmla="*/ 1079316 w 1645921"/>
                  <a:gd name="connsiteY112" fmla="*/ 739618 h 2169949"/>
                  <a:gd name="connsiteX113" fmla="*/ 1079763 w 1645921"/>
                  <a:gd name="connsiteY113" fmla="*/ 743198 h 2169949"/>
                  <a:gd name="connsiteX114" fmla="*/ 1080791 w 1645921"/>
                  <a:gd name="connsiteY114" fmla="*/ 744748 h 2169949"/>
                  <a:gd name="connsiteX115" fmla="*/ 1476534 w 1645921"/>
                  <a:gd name="connsiteY115" fmla="*/ 412680 h 2169949"/>
                  <a:gd name="connsiteX116" fmla="*/ 820649 w 1645921"/>
                  <a:gd name="connsiteY116" fmla="*/ 412680 h 2169949"/>
                  <a:gd name="connsiteX117" fmla="*/ 820649 w 1645921"/>
                  <a:gd name="connsiteY117" fmla="*/ 545245 h 2169949"/>
                  <a:gd name="connsiteX118" fmla="*/ 989779 w 1645921"/>
                  <a:gd name="connsiteY118" fmla="*/ 412680 h 2169949"/>
                  <a:gd name="connsiteX119" fmla="*/ 646336 w 1645921"/>
                  <a:gd name="connsiteY119" fmla="*/ 412680 h 2169949"/>
                  <a:gd name="connsiteX120" fmla="*/ 794842 w 1645921"/>
                  <a:gd name="connsiteY120" fmla="*/ 528836 h 2169949"/>
                  <a:gd name="connsiteX121" fmla="*/ 794842 w 1645921"/>
                  <a:gd name="connsiteY121" fmla="*/ 412680 h 2169949"/>
                  <a:gd name="connsiteX122" fmla="*/ 171855 w 1645921"/>
                  <a:gd name="connsiteY122" fmla="*/ 412680 h 2169949"/>
                  <a:gd name="connsiteX123" fmla="*/ 553095 w 1645921"/>
                  <a:gd name="connsiteY123" fmla="*/ 732578 h 2169949"/>
                  <a:gd name="connsiteX124" fmla="*/ 562729 w 1645921"/>
                  <a:gd name="connsiteY124" fmla="*/ 639075 h 2169949"/>
                  <a:gd name="connsiteX125" fmla="*/ 570635 w 1645921"/>
                  <a:gd name="connsiteY125" fmla="*/ 559864 h 2169949"/>
                  <a:gd name="connsiteX126" fmla="*/ 580630 w 1645921"/>
                  <a:gd name="connsiteY126" fmla="*/ 462155 h 2169949"/>
                  <a:gd name="connsiteX127" fmla="*/ 585568 w 1645921"/>
                  <a:gd name="connsiteY127" fmla="*/ 412680 h 2169949"/>
                  <a:gd name="connsiteX128" fmla="*/ 789920 w 1645921"/>
                  <a:gd name="connsiteY128" fmla="*/ 135167 h 2169949"/>
                  <a:gd name="connsiteX129" fmla="*/ 630156 w 1645921"/>
                  <a:gd name="connsiteY129" fmla="*/ 377723 h 2169949"/>
                  <a:gd name="connsiteX130" fmla="*/ 794395 w 1645921"/>
                  <a:gd name="connsiteY130" fmla="*/ 380706 h 2169949"/>
                  <a:gd name="connsiteX131" fmla="*/ 791411 w 1645921"/>
                  <a:gd name="connsiteY131" fmla="*/ 135764 h 2169949"/>
                  <a:gd name="connsiteX132" fmla="*/ 789920 w 1645921"/>
                  <a:gd name="connsiteY132" fmla="*/ 135167 h 2169949"/>
                  <a:gd name="connsiteX133" fmla="*/ 818262 w 1645921"/>
                  <a:gd name="connsiteY133" fmla="*/ 127261 h 2169949"/>
                  <a:gd name="connsiteX134" fmla="*/ 816622 w 1645921"/>
                  <a:gd name="connsiteY134" fmla="*/ 127559 h 2169949"/>
                  <a:gd name="connsiteX135" fmla="*/ 819456 w 1645921"/>
                  <a:gd name="connsiteY135" fmla="*/ 381303 h 2169949"/>
                  <a:gd name="connsiteX136" fmla="*/ 989513 w 1645921"/>
                  <a:gd name="connsiteY136" fmla="*/ 384138 h 2169949"/>
                  <a:gd name="connsiteX137" fmla="*/ 818262 w 1645921"/>
                  <a:gd name="connsiteY137" fmla="*/ 127261 h 2169949"/>
                  <a:gd name="connsiteX138" fmla="*/ 762323 w 1645921"/>
                  <a:gd name="connsiteY138" fmla="*/ 118161 h 2169949"/>
                  <a:gd name="connsiteX139" fmla="*/ 658647 w 1645921"/>
                  <a:gd name="connsiteY139" fmla="*/ 118908 h 2169949"/>
                  <a:gd name="connsiteX140" fmla="*/ 642089 w 1645921"/>
                  <a:gd name="connsiteY140" fmla="*/ 120101 h 2169949"/>
                  <a:gd name="connsiteX141" fmla="*/ 638807 w 1645921"/>
                  <a:gd name="connsiteY141" fmla="*/ 135914 h 2169949"/>
                  <a:gd name="connsiteX142" fmla="*/ 638658 w 1645921"/>
                  <a:gd name="connsiteY142" fmla="*/ 136659 h 2169949"/>
                  <a:gd name="connsiteX143" fmla="*/ 628812 w 1645921"/>
                  <a:gd name="connsiteY143" fmla="*/ 232876 h 2169949"/>
                  <a:gd name="connsiteX144" fmla="*/ 620310 w 1645921"/>
                  <a:gd name="connsiteY144" fmla="*/ 316562 h 2169949"/>
                  <a:gd name="connsiteX145" fmla="*/ 617028 w 1645921"/>
                  <a:gd name="connsiteY145" fmla="*/ 350424 h 2169949"/>
                  <a:gd name="connsiteX146" fmla="*/ 618371 w 1645921"/>
                  <a:gd name="connsiteY146" fmla="*/ 350723 h 2169949"/>
                  <a:gd name="connsiteX147" fmla="*/ 771720 w 1645921"/>
                  <a:gd name="connsiteY147" fmla="*/ 118161 h 2169949"/>
                  <a:gd name="connsiteX148" fmla="*/ 762323 w 1645921"/>
                  <a:gd name="connsiteY148" fmla="*/ 118161 h 2169949"/>
                  <a:gd name="connsiteX149" fmla="*/ 954457 w 1645921"/>
                  <a:gd name="connsiteY149" fmla="*/ 116819 h 2169949"/>
                  <a:gd name="connsiteX150" fmla="*/ 886733 w 1645921"/>
                  <a:gd name="connsiteY150" fmla="*/ 117416 h 2169949"/>
                  <a:gd name="connsiteX151" fmla="*/ 841384 w 1645921"/>
                  <a:gd name="connsiteY151" fmla="*/ 117416 h 2169949"/>
                  <a:gd name="connsiteX152" fmla="*/ 993392 w 1645921"/>
                  <a:gd name="connsiteY152" fmla="*/ 345800 h 2169949"/>
                  <a:gd name="connsiteX153" fmla="*/ 994585 w 1645921"/>
                  <a:gd name="connsiteY153" fmla="*/ 345352 h 2169949"/>
                  <a:gd name="connsiteX154" fmla="*/ 989513 w 1645921"/>
                  <a:gd name="connsiteY154" fmla="*/ 308208 h 2169949"/>
                  <a:gd name="connsiteX155" fmla="*/ 961767 w 1645921"/>
                  <a:gd name="connsiteY155" fmla="*/ 123233 h 2169949"/>
                  <a:gd name="connsiteX156" fmla="*/ 954457 w 1645921"/>
                  <a:gd name="connsiteY156" fmla="*/ 116819 h 2169949"/>
                  <a:gd name="connsiteX157" fmla="*/ 686185 w 1645921"/>
                  <a:gd name="connsiteY157" fmla="*/ 0 h 2169949"/>
                  <a:gd name="connsiteX158" fmla="*/ 934104 w 1645921"/>
                  <a:gd name="connsiteY158" fmla="*/ 0 h 2169949"/>
                  <a:gd name="connsiteX159" fmla="*/ 970742 w 1645921"/>
                  <a:gd name="connsiteY159" fmla="*/ 36638 h 2169949"/>
                  <a:gd name="connsiteX160" fmla="*/ 961098 w 1645921"/>
                  <a:gd name="connsiteY160" fmla="*/ 59922 h 2169949"/>
                  <a:gd name="connsiteX161" fmla="*/ 1051055 w 1645921"/>
                  <a:gd name="connsiteY161" fmla="*/ 59922 h 2169949"/>
                  <a:gd name="connsiteX162" fmla="*/ 1073915 w 1645921"/>
                  <a:gd name="connsiteY162" fmla="*/ 82782 h 2169949"/>
                  <a:gd name="connsiteX163" fmla="*/ 1073914 w 1645921"/>
                  <a:gd name="connsiteY163" fmla="*/ 82782 h 2169949"/>
                  <a:gd name="connsiteX164" fmla="*/ 1051054 w 1645921"/>
                  <a:gd name="connsiteY164" fmla="*/ 105642 h 2169949"/>
                  <a:gd name="connsiteX165" fmla="*/ 984543 w 1645921"/>
                  <a:gd name="connsiteY165" fmla="*/ 105642 h 2169949"/>
                  <a:gd name="connsiteX166" fmla="*/ 1025912 w 1645921"/>
                  <a:gd name="connsiteY166" fmla="*/ 382944 h 2169949"/>
                  <a:gd name="connsiteX167" fmla="*/ 1029492 w 1645921"/>
                  <a:gd name="connsiteY167" fmla="*/ 382348 h 2169949"/>
                  <a:gd name="connsiteX168" fmla="*/ 1029641 w 1645921"/>
                  <a:gd name="connsiteY168" fmla="*/ 383839 h 2169949"/>
                  <a:gd name="connsiteX169" fmla="*/ 1029470 w 1645921"/>
                  <a:gd name="connsiteY169" fmla="*/ 385248 h 2169949"/>
                  <a:gd name="connsiteX170" fmla="*/ 1157032 w 1645921"/>
                  <a:gd name="connsiteY170" fmla="*/ 385248 h 2169949"/>
                  <a:gd name="connsiteX171" fmla="*/ 1157032 w 1645921"/>
                  <a:gd name="connsiteY171" fmla="*/ 310832 h 2169949"/>
                  <a:gd name="connsiteX172" fmla="*/ 1126536 w 1645921"/>
                  <a:gd name="connsiteY172" fmla="*/ 310832 h 2169949"/>
                  <a:gd name="connsiteX173" fmla="*/ 1117392 w 1645921"/>
                  <a:gd name="connsiteY173" fmla="*/ 301688 h 2169949"/>
                  <a:gd name="connsiteX174" fmla="*/ 1126536 w 1645921"/>
                  <a:gd name="connsiteY174" fmla="*/ 292544 h 2169949"/>
                  <a:gd name="connsiteX175" fmla="*/ 1157032 w 1645921"/>
                  <a:gd name="connsiteY175" fmla="*/ 292544 h 2169949"/>
                  <a:gd name="connsiteX176" fmla="*/ 1157032 w 1645921"/>
                  <a:gd name="connsiteY176" fmla="*/ 282034 h 2169949"/>
                  <a:gd name="connsiteX177" fmla="*/ 1126536 w 1645921"/>
                  <a:gd name="connsiteY177" fmla="*/ 282034 h 2169949"/>
                  <a:gd name="connsiteX178" fmla="*/ 1117392 w 1645921"/>
                  <a:gd name="connsiteY178" fmla="*/ 272890 h 2169949"/>
                  <a:gd name="connsiteX179" fmla="*/ 1126536 w 1645921"/>
                  <a:gd name="connsiteY179" fmla="*/ 263746 h 2169949"/>
                  <a:gd name="connsiteX180" fmla="*/ 1157032 w 1645921"/>
                  <a:gd name="connsiteY180" fmla="*/ 263746 h 2169949"/>
                  <a:gd name="connsiteX181" fmla="*/ 1157032 w 1645921"/>
                  <a:gd name="connsiteY181" fmla="*/ 253236 h 2169949"/>
                  <a:gd name="connsiteX182" fmla="*/ 1126536 w 1645921"/>
                  <a:gd name="connsiteY182" fmla="*/ 253236 h 2169949"/>
                  <a:gd name="connsiteX183" fmla="*/ 1117392 w 1645921"/>
                  <a:gd name="connsiteY183" fmla="*/ 244092 h 2169949"/>
                  <a:gd name="connsiteX184" fmla="*/ 1126536 w 1645921"/>
                  <a:gd name="connsiteY184" fmla="*/ 234948 h 2169949"/>
                  <a:gd name="connsiteX185" fmla="*/ 1157032 w 1645921"/>
                  <a:gd name="connsiteY185" fmla="*/ 234948 h 2169949"/>
                  <a:gd name="connsiteX186" fmla="*/ 1157032 w 1645921"/>
                  <a:gd name="connsiteY186" fmla="*/ 219866 h 2169949"/>
                  <a:gd name="connsiteX187" fmla="*/ 1170748 w 1645921"/>
                  <a:gd name="connsiteY187" fmla="*/ 206150 h 2169949"/>
                  <a:gd name="connsiteX188" fmla="*/ 1184464 w 1645921"/>
                  <a:gd name="connsiteY188" fmla="*/ 219866 h 2169949"/>
                  <a:gd name="connsiteX189" fmla="*/ 1184464 w 1645921"/>
                  <a:gd name="connsiteY189" fmla="*/ 234948 h 2169949"/>
                  <a:gd name="connsiteX190" fmla="*/ 1210556 w 1645921"/>
                  <a:gd name="connsiteY190" fmla="*/ 234948 h 2169949"/>
                  <a:gd name="connsiteX191" fmla="*/ 1219700 w 1645921"/>
                  <a:gd name="connsiteY191" fmla="*/ 244092 h 2169949"/>
                  <a:gd name="connsiteX192" fmla="*/ 1210556 w 1645921"/>
                  <a:gd name="connsiteY192" fmla="*/ 253236 h 2169949"/>
                  <a:gd name="connsiteX193" fmla="*/ 1184464 w 1645921"/>
                  <a:gd name="connsiteY193" fmla="*/ 253236 h 2169949"/>
                  <a:gd name="connsiteX194" fmla="*/ 1184464 w 1645921"/>
                  <a:gd name="connsiteY194" fmla="*/ 263746 h 2169949"/>
                  <a:gd name="connsiteX195" fmla="*/ 1210556 w 1645921"/>
                  <a:gd name="connsiteY195" fmla="*/ 263746 h 2169949"/>
                  <a:gd name="connsiteX196" fmla="*/ 1219700 w 1645921"/>
                  <a:gd name="connsiteY196" fmla="*/ 272890 h 2169949"/>
                  <a:gd name="connsiteX197" fmla="*/ 1210556 w 1645921"/>
                  <a:gd name="connsiteY197" fmla="*/ 282034 h 2169949"/>
                  <a:gd name="connsiteX198" fmla="*/ 1184464 w 1645921"/>
                  <a:gd name="connsiteY198" fmla="*/ 282034 h 2169949"/>
                  <a:gd name="connsiteX199" fmla="*/ 1184464 w 1645921"/>
                  <a:gd name="connsiteY199" fmla="*/ 292544 h 2169949"/>
                  <a:gd name="connsiteX200" fmla="*/ 1210556 w 1645921"/>
                  <a:gd name="connsiteY200" fmla="*/ 292544 h 2169949"/>
                  <a:gd name="connsiteX201" fmla="*/ 1219700 w 1645921"/>
                  <a:gd name="connsiteY201" fmla="*/ 301688 h 2169949"/>
                  <a:gd name="connsiteX202" fmla="*/ 1210556 w 1645921"/>
                  <a:gd name="connsiteY202" fmla="*/ 310832 h 2169949"/>
                  <a:gd name="connsiteX203" fmla="*/ 1184464 w 1645921"/>
                  <a:gd name="connsiteY203" fmla="*/ 310832 h 2169949"/>
                  <a:gd name="connsiteX204" fmla="*/ 1184464 w 1645921"/>
                  <a:gd name="connsiteY204" fmla="*/ 385248 h 2169949"/>
                  <a:gd name="connsiteX205" fmla="*/ 1315794 w 1645921"/>
                  <a:gd name="connsiteY205" fmla="*/ 385248 h 2169949"/>
                  <a:gd name="connsiteX206" fmla="*/ 1315794 w 1645921"/>
                  <a:gd name="connsiteY206" fmla="*/ 310832 h 2169949"/>
                  <a:gd name="connsiteX207" fmla="*/ 1286537 w 1645921"/>
                  <a:gd name="connsiteY207" fmla="*/ 310832 h 2169949"/>
                  <a:gd name="connsiteX208" fmla="*/ 1277393 w 1645921"/>
                  <a:gd name="connsiteY208" fmla="*/ 301688 h 2169949"/>
                  <a:gd name="connsiteX209" fmla="*/ 1286537 w 1645921"/>
                  <a:gd name="connsiteY209" fmla="*/ 292544 h 2169949"/>
                  <a:gd name="connsiteX210" fmla="*/ 1315794 w 1645921"/>
                  <a:gd name="connsiteY210" fmla="*/ 292544 h 2169949"/>
                  <a:gd name="connsiteX211" fmla="*/ 1315794 w 1645921"/>
                  <a:gd name="connsiteY211" fmla="*/ 282034 h 2169949"/>
                  <a:gd name="connsiteX212" fmla="*/ 1286537 w 1645921"/>
                  <a:gd name="connsiteY212" fmla="*/ 282034 h 2169949"/>
                  <a:gd name="connsiteX213" fmla="*/ 1277393 w 1645921"/>
                  <a:gd name="connsiteY213" fmla="*/ 272890 h 2169949"/>
                  <a:gd name="connsiteX214" fmla="*/ 1286537 w 1645921"/>
                  <a:gd name="connsiteY214" fmla="*/ 263746 h 2169949"/>
                  <a:gd name="connsiteX215" fmla="*/ 1315794 w 1645921"/>
                  <a:gd name="connsiteY215" fmla="*/ 263746 h 2169949"/>
                  <a:gd name="connsiteX216" fmla="*/ 1315794 w 1645921"/>
                  <a:gd name="connsiteY216" fmla="*/ 253236 h 2169949"/>
                  <a:gd name="connsiteX217" fmla="*/ 1286537 w 1645921"/>
                  <a:gd name="connsiteY217" fmla="*/ 253236 h 2169949"/>
                  <a:gd name="connsiteX218" fmla="*/ 1277393 w 1645921"/>
                  <a:gd name="connsiteY218" fmla="*/ 244092 h 2169949"/>
                  <a:gd name="connsiteX219" fmla="*/ 1286537 w 1645921"/>
                  <a:gd name="connsiteY219" fmla="*/ 234948 h 2169949"/>
                  <a:gd name="connsiteX220" fmla="*/ 1315794 w 1645921"/>
                  <a:gd name="connsiteY220" fmla="*/ 234948 h 2169949"/>
                  <a:gd name="connsiteX221" fmla="*/ 1315794 w 1645921"/>
                  <a:gd name="connsiteY221" fmla="*/ 219866 h 2169949"/>
                  <a:gd name="connsiteX222" fmla="*/ 1329510 w 1645921"/>
                  <a:gd name="connsiteY222" fmla="*/ 206150 h 2169949"/>
                  <a:gd name="connsiteX223" fmla="*/ 1343226 w 1645921"/>
                  <a:gd name="connsiteY223" fmla="*/ 219866 h 2169949"/>
                  <a:gd name="connsiteX224" fmla="*/ 1343226 w 1645921"/>
                  <a:gd name="connsiteY224" fmla="*/ 234948 h 2169949"/>
                  <a:gd name="connsiteX225" fmla="*/ 1370557 w 1645921"/>
                  <a:gd name="connsiteY225" fmla="*/ 234948 h 2169949"/>
                  <a:gd name="connsiteX226" fmla="*/ 1379701 w 1645921"/>
                  <a:gd name="connsiteY226" fmla="*/ 244092 h 2169949"/>
                  <a:gd name="connsiteX227" fmla="*/ 1370557 w 1645921"/>
                  <a:gd name="connsiteY227" fmla="*/ 253236 h 2169949"/>
                  <a:gd name="connsiteX228" fmla="*/ 1343226 w 1645921"/>
                  <a:gd name="connsiteY228" fmla="*/ 253236 h 2169949"/>
                  <a:gd name="connsiteX229" fmla="*/ 1343226 w 1645921"/>
                  <a:gd name="connsiteY229" fmla="*/ 263746 h 2169949"/>
                  <a:gd name="connsiteX230" fmla="*/ 1370557 w 1645921"/>
                  <a:gd name="connsiteY230" fmla="*/ 263746 h 2169949"/>
                  <a:gd name="connsiteX231" fmla="*/ 1379701 w 1645921"/>
                  <a:gd name="connsiteY231" fmla="*/ 272890 h 2169949"/>
                  <a:gd name="connsiteX232" fmla="*/ 1370557 w 1645921"/>
                  <a:gd name="connsiteY232" fmla="*/ 282034 h 2169949"/>
                  <a:gd name="connsiteX233" fmla="*/ 1343226 w 1645921"/>
                  <a:gd name="connsiteY233" fmla="*/ 282034 h 2169949"/>
                  <a:gd name="connsiteX234" fmla="*/ 1343226 w 1645921"/>
                  <a:gd name="connsiteY234" fmla="*/ 292544 h 2169949"/>
                  <a:gd name="connsiteX235" fmla="*/ 1370557 w 1645921"/>
                  <a:gd name="connsiteY235" fmla="*/ 292544 h 2169949"/>
                  <a:gd name="connsiteX236" fmla="*/ 1379701 w 1645921"/>
                  <a:gd name="connsiteY236" fmla="*/ 301688 h 2169949"/>
                  <a:gd name="connsiteX237" fmla="*/ 1370557 w 1645921"/>
                  <a:gd name="connsiteY237" fmla="*/ 310832 h 2169949"/>
                  <a:gd name="connsiteX238" fmla="*/ 1343226 w 1645921"/>
                  <a:gd name="connsiteY238" fmla="*/ 310832 h 2169949"/>
                  <a:gd name="connsiteX239" fmla="*/ 1343226 w 1645921"/>
                  <a:gd name="connsiteY239" fmla="*/ 385248 h 2169949"/>
                  <a:gd name="connsiteX240" fmla="*/ 1497488 w 1645921"/>
                  <a:gd name="connsiteY240" fmla="*/ 385248 h 2169949"/>
                  <a:gd name="connsiteX241" fmla="*/ 1505347 w 1645921"/>
                  <a:gd name="connsiteY241" fmla="*/ 388503 h 2169949"/>
                  <a:gd name="connsiteX242" fmla="*/ 1505405 w 1645921"/>
                  <a:gd name="connsiteY242" fmla="*/ 388454 h 2169949"/>
                  <a:gd name="connsiteX243" fmla="*/ 1524728 w 1645921"/>
                  <a:gd name="connsiteY243" fmla="*/ 390145 h 2169949"/>
                  <a:gd name="connsiteX244" fmla="*/ 1523038 w 1645921"/>
                  <a:gd name="connsiteY244" fmla="*/ 409469 h 2169949"/>
                  <a:gd name="connsiteX245" fmla="*/ 1085083 w 1645921"/>
                  <a:gd name="connsiteY245" fmla="*/ 776956 h 2169949"/>
                  <a:gd name="connsiteX246" fmla="*/ 1087573 w 1645921"/>
                  <a:gd name="connsiteY246" fmla="*/ 789880 h 2169949"/>
                  <a:gd name="connsiteX247" fmla="*/ 1112255 w 1645921"/>
                  <a:gd name="connsiteY247" fmla="*/ 956306 h 2169949"/>
                  <a:gd name="connsiteX248" fmla="*/ 1133490 w 1645921"/>
                  <a:gd name="connsiteY248" fmla="*/ 1096779 h 2169949"/>
                  <a:gd name="connsiteX249" fmla="*/ 1146738 w 1645921"/>
                  <a:gd name="connsiteY249" fmla="*/ 1185346 h 2169949"/>
                  <a:gd name="connsiteX250" fmla="*/ 1147283 w 1645921"/>
                  <a:gd name="connsiteY250" fmla="*/ 1189702 h 2169949"/>
                  <a:gd name="connsiteX251" fmla="*/ 1153816 w 1645921"/>
                  <a:gd name="connsiteY251" fmla="*/ 1215292 h 2169949"/>
                  <a:gd name="connsiteX252" fmla="*/ 1156176 w 1645921"/>
                  <a:gd name="connsiteY252" fmla="*/ 1249956 h 2169949"/>
                  <a:gd name="connsiteX253" fmla="*/ 1190114 w 1645921"/>
                  <a:gd name="connsiteY253" fmla="*/ 1475367 h 2169949"/>
                  <a:gd name="connsiteX254" fmla="*/ 1217701 w 1645921"/>
                  <a:gd name="connsiteY254" fmla="*/ 1659579 h 2169949"/>
                  <a:gd name="connsiteX255" fmla="*/ 1221875 w 1645921"/>
                  <a:gd name="connsiteY255" fmla="*/ 1665931 h 2169949"/>
                  <a:gd name="connsiteX256" fmla="*/ 1224235 w 1645921"/>
                  <a:gd name="connsiteY256" fmla="*/ 1671920 h 2169949"/>
                  <a:gd name="connsiteX257" fmla="*/ 1235668 w 1645921"/>
                  <a:gd name="connsiteY257" fmla="*/ 1781903 h 2169949"/>
                  <a:gd name="connsiteX258" fmla="*/ 1258718 w 1645921"/>
                  <a:gd name="connsiteY258" fmla="*/ 1935625 h 2169949"/>
                  <a:gd name="connsiteX259" fmla="*/ 1281222 w 1645921"/>
                  <a:gd name="connsiteY259" fmla="*/ 2087713 h 2169949"/>
                  <a:gd name="connsiteX260" fmla="*/ 1286826 w 1645921"/>
                  <a:gd name="connsiteY260" fmla="*/ 2124229 h 2169949"/>
                  <a:gd name="connsiteX261" fmla="*/ 1623061 w 1645921"/>
                  <a:gd name="connsiteY261" fmla="*/ 2124229 h 2169949"/>
                  <a:gd name="connsiteX262" fmla="*/ 1636122 w 1645921"/>
                  <a:gd name="connsiteY262" fmla="*/ 2129640 h 2169949"/>
                  <a:gd name="connsiteX263" fmla="*/ 1640572 w 1645921"/>
                  <a:gd name="connsiteY263" fmla="*/ 2129637 h 2169949"/>
                  <a:gd name="connsiteX264" fmla="*/ 1640572 w 1645921"/>
                  <a:gd name="connsiteY264" fmla="*/ 2134176 h 2169949"/>
                  <a:gd name="connsiteX265" fmla="*/ 1645921 w 1645921"/>
                  <a:gd name="connsiteY265" fmla="*/ 2147089 h 2169949"/>
                  <a:gd name="connsiteX266" fmla="*/ 1645920 w 1645921"/>
                  <a:gd name="connsiteY266" fmla="*/ 2147089 h 2169949"/>
                  <a:gd name="connsiteX267" fmla="*/ 1640572 w 1645921"/>
                  <a:gd name="connsiteY267" fmla="*/ 2160000 h 2169949"/>
                  <a:gd name="connsiteX268" fmla="*/ 1640572 w 1645921"/>
                  <a:gd name="connsiteY268" fmla="*/ 2166683 h 2169949"/>
                  <a:gd name="connsiteX269" fmla="*/ 1630945 w 1645921"/>
                  <a:gd name="connsiteY269" fmla="*/ 2166683 h 2169949"/>
                  <a:gd name="connsiteX270" fmla="*/ 1623060 w 1645921"/>
                  <a:gd name="connsiteY270" fmla="*/ 2169949 h 2169949"/>
                  <a:gd name="connsiteX271" fmla="*/ 22860 w 1645921"/>
                  <a:gd name="connsiteY271" fmla="*/ 2169948 h 2169949"/>
                  <a:gd name="connsiteX272" fmla="*/ 14978 w 1645921"/>
                  <a:gd name="connsiteY272" fmla="*/ 2166683 h 2169949"/>
                  <a:gd name="connsiteX273" fmla="*/ 5349 w 1645921"/>
                  <a:gd name="connsiteY273" fmla="*/ 2166683 h 2169949"/>
                  <a:gd name="connsiteX274" fmla="*/ 5349 w 1645921"/>
                  <a:gd name="connsiteY274" fmla="*/ 2160002 h 2169949"/>
                  <a:gd name="connsiteX275" fmla="*/ 0 w 1645921"/>
                  <a:gd name="connsiteY275" fmla="*/ 2147089 h 2169949"/>
                  <a:gd name="connsiteX276" fmla="*/ 6696 w 1645921"/>
                  <a:gd name="connsiteY276" fmla="*/ 2130925 h 2169949"/>
                  <a:gd name="connsiteX277" fmla="*/ 22860 w 1645921"/>
                  <a:gd name="connsiteY277" fmla="*/ 2124229 h 2169949"/>
                  <a:gd name="connsiteX278" fmla="*/ 410941 w 1645921"/>
                  <a:gd name="connsiteY278" fmla="*/ 2124229 h 2169949"/>
                  <a:gd name="connsiteX279" fmla="*/ 415334 w 1645921"/>
                  <a:gd name="connsiteY279" fmla="*/ 2082631 h 2169949"/>
                  <a:gd name="connsiteX280" fmla="*/ 427676 w 1645921"/>
                  <a:gd name="connsiteY280" fmla="*/ 1961033 h 2169949"/>
                  <a:gd name="connsiteX281" fmla="*/ 437295 w 1645921"/>
                  <a:gd name="connsiteY281" fmla="*/ 1862847 h 2169949"/>
                  <a:gd name="connsiteX282" fmla="*/ 449455 w 1645921"/>
                  <a:gd name="connsiteY282" fmla="*/ 1745786 h 2169949"/>
                  <a:gd name="connsiteX283" fmla="*/ 453447 w 1645921"/>
                  <a:gd name="connsiteY283" fmla="*/ 1706221 h 2169949"/>
                  <a:gd name="connsiteX284" fmla="*/ 444554 w 1645921"/>
                  <a:gd name="connsiteY284" fmla="*/ 1691158 h 2169949"/>
                  <a:gd name="connsiteX285" fmla="*/ 458348 w 1645921"/>
                  <a:gd name="connsiteY285" fmla="*/ 1653227 h 2169949"/>
                  <a:gd name="connsiteX286" fmla="*/ 475045 w 1645921"/>
                  <a:gd name="connsiteY286" fmla="*/ 1492971 h 2169949"/>
                  <a:gd name="connsiteX287" fmla="*/ 488112 w 1645921"/>
                  <a:gd name="connsiteY287" fmla="*/ 1357761 h 2169949"/>
                  <a:gd name="connsiteX288" fmla="*/ 501179 w 1645921"/>
                  <a:gd name="connsiteY288" fmla="*/ 1231626 h 2169949"/>
                  <a:gd name="connsiteX289" fmla="*/ 490834 w 1645921"/>
                  <a:gd name="connsiteY289" fmla="*/ 1215473 h 2169949"/>
                  <a:gd name="connsiteX290" fmla="*/ 505898 w 1645921"/>
                  <a:gd name="connsiteY290" fmla="*/ 1182805 h 2169949"/>
                  <a:gd name="connsiteX291" fmla="*/ 518239 w 1645921"/>
                  <a:gd name="connsiteY291" fmla="*/ 1063022 h 2169949"/>
                  <a:gd name="connsiteX292" fmla="*/ 527858 w 1645921"/>
                  <a:gd name="connsiteY292" fmla="*/ 966651 h 2169949"/>
                  <a:gd name="connsiteX293" fmla="*/ 540018 w 1645921"/>
                  <a:gd name="connsiteY293" fmla="*/ 847775 h 2169949"/>
                  <a:gd name="connsiteX294" fmla="*/ 548341 w 1645921"/>
                  <a:gd name="connsiteY294" fmla="*/ 764399 h 2169949"/>
                  <a:gd name="connsiteX295" fmla="*/ 132037 w 1645921"/>
                  <a:gd name="connsiteY295" fmla="*/ 415079 h 2169949"/>
                  <a:gd name="connsiteX296" fmla="*/ 129621 w 1645921"/>
                  <a:gd name="connsiteY296" fmla="*/ 410438 h 2169949"/>
                  <a:gd name="connsiteX297" fmla="*/ 125334 w 1645921"/>
                  <a:gd name="connsiteY297" fmla="*/ 408662 h 2169949"/>
                  <a:gd name="connsiteX298" fmla="*/ 121316 w 1645921"/>
                  <a:gd name="connsiteY298" fmla="*/ 398964 h 2169949"/>
                  <a:gd name="connsiteX299" fmla="*/ 135032 w 1645921"/>
                  <a:gd name="connsiteY299" fmla="*/ 385248 h 2169949"/>
                  <a:gd name="connsiteX300" fmla="*/ 301963 w 1645921"/>
                  <a:gd name="connsiteY300" fmla="*/ 385248 h 2169949"/>
                  <a:gd name="connsiteX301" fmla="*/ 301963 w 1645921"/>
                  <a:gd name="connsiteY301" fmla="*/ 319242 h 2169949"/>
                  <a:gd name="connsiteX302" fmla="*/ 274367 w 1645921"/>
                  <a:gd name="connsiteY302" fmla="*/ 319242 h 2169949"/>
                  <a:gd name="connsiteX303" fmla="*/ 265223 w 1645921"/>
                  <a:gd name="connsiteY303" fmla="*/ 310098 h 2169949"/>
                  <a:gd name="connsiteX304" fmla="*/ 274367 w 1645921"/>
                  <a:gd name="connsiteY304" fmla="*/ 300954 h 2169949"/>
                  <a:gd name="connsiteX305" fmla="*/ 301963 w 1645921"/>
                  <a:gd name="connsiteY305" fmla="*/ 300954 h 2169949"/>
                  <a:gd name="connsiteX306" fmla="*/ 301963 w 1645921"/>
                  <a:gd name="connsiteY306" fmla="*/ 290444 h 2169949"/>
                  <a:gd name="connsiteX307" fmla="*/ 274367 w 1645921"/>
                  <a:gd name="connsiteY307" fmla="*/ 290444 h 2169949"/>
                  <a:gd name="connsiteX308" fmla="*/ 265223 w 1645921"/>
                  <a:gd name="connsiteY308" fmla="*/ 281300 h 2169949"/>
                  <a:gd name="connsiteX309" fmla="*/ 274367 w 1645921"/>
                  <a:gd name="connsiteY309" fmla="*/ 272156 h 2169949"/>
                  <a:gd name="connsiteX310" fmla="*/ 301963 w 1645921"/>
                  <a:gd name="connsiteY310" fmla="*/ 272156 h 2169949"/>
                  <a:gd name="connsiteX311" fmla="*/ 301963 w 1645921"/>
                  <a:gd name="connsiteY311" fmla="*/ 261646 h 2169949"/>
                  <a:gd name="connsiteX312" fmla="*/ 274367 w 1645921"/>
                  <a:gd name="connsiteY312" fmla="*/ 261646 h 2169949"/>
                  <a:gd name="connsiteX313" fmla="*/ 265223 w 1645921"/>
                  <a:gd name="connsiteY313" fmla="*/ 252502 h 2169949"/>
                  <a:gd name="connsiteX314" fmla="*/ 274367 w 1645921"/>
                  <a:gd name="connsiteY314" fmla="*/ 243358 h 2169949"/>
                  <a:gd name="connsiteX315" fmla="*/ 301963 w 1645921"/>
                  <a:gd name="connsiteY315" fmla="*/ 243358 h 2169949"/>
                  <a:gd name="connsiteX316" fmla="*/ 301963 w 1645921"/>
                  <a:gd name="connsiteY316" fmla="*/ 219866 h 2169949"/>
                  <a:gd name="connsiteX317" fmla="*/ 315679 w 1645921"/>
                  <a:gd name="connsiteY317" fmla="*/ 206150 h 2169949"/>
                  <a:gd name="connsiteX318" fmla="*/ 329395 w 1645921"/>
                  <a:gd name="connsiteY318" fmla="*/ 219866 h 2169949"/>
                  <a:gd name="connsiteX319" fmla="*/ 329395 w 1645921"/>
                  <a:gd name="connsiteY319" fmla="*/ 243358 h 2169949"/>
                  <a:gd name="connsiteX320" fmla="*/ 358387 w 1645921"/>
                  <a:gd name="connsiteY320" fmla="*/ 243358 h 2169949"/>
                  <a:gd name="connsiteX321" fmla="*/ 367531 w 1645921"/>
                  <a:gd name="connsiteY321" fmla="*/ 252502 h 2169949"/>
                  <a:gd name="connsiteX322" fmla="*/ 358387 w 1645921"/>
                  <a:gd name="connsiteY322" fmla="*/ 261646 h 2169949"/>
                  <a:gd name="connsiteX323" fmla="*/ 329395 w 1645921"/>
                  <a:gd name="connsiteY323" fmla="*/ 261646 h 2169949"/>
                  <a:gd name="connsiteX324" fmla="*/ 329395 w 1645921"/>
                  <a:gd name="connsiteY324" fmla="*/ 272156 h 2169949"/>
                  <a:gd name="connsiteX325" fmla="*/ 358387 w 1645921"/>
                  <a:gd name="connsiteY325" fmla="*/ 272156 h 2169949"/>
                  <a:gd name="connsiteX326" fmla="*/ 367531 w 1645921"/>
                  <a:gd name="connsiteY326" fmla="*/ 281300 h 2169949"/>
                  <a:gd name="connsiteX327" fmla="*/ 358387 w 1645921"/>
                  <a:gd name="connsiteY327" fmla="*/ 290444 h 2169949"/>
                  <a:gd name="connsiteX328" fmla="*/ 329395 w 1645921"/>
                  <a:gd name="connsiteY328" fmla="*/ 290444 h 2169949"/>
                  <a:gd name="connsiteX329" fmla="*/ 329395 w 1645921"/>
                  <a:gd name="connsiteY329" fmla="*/ 300954 h 2169949"/>
                  <a:gd name="connsiteX330" fmla="*/ 358387 w 1645921"/>
                  <a:gd name="connsiteY330" fmla="*/ 300954 h 2169949"/>
                  <a:gd name="connsiteX331" fmla="*/ 367531 w 1645921"/>
                  <a:gd name="connsiteY331" fmla="*/ 310098 h 2169949"/>
                  <a:gd name="connsiteX332" fmla="*/ 358387 w 1645921"/>
                  <a:gd name="connsiteY332" fmla="*/ 319242 h 2169949"/>
                  <a:gd name="connsiteX333" fmla="*/ 329395 w 1645921"/>
                  <a:gd name="connsiteY333" fmla="*/ 319242 h 2169949"/>
                  <a:gd name="connsiteX334" fmla="*/ 329395 w 1645921"/>
                  <a:gd name="connsiteY334" fmla="*/ 385248 h 2169949"/>
                  <a:gd name="connsiteX335" fmla="*/ 447531 w 1645921"/>
                  <a:gd name="connsiteY335" fmla="*/ 385248 h 2169949"/>
                  <a:gd name="connsiteX336" fmla="*/ 447531 w 1645921"/>
                  <a:gd name="connsiteY336" fmla="*/ 315782 h 2169949"/>
                  <a:gd name="connsiteX337" fmla="*/ 417009 w 1645921"/>
                  <a:gd name="connsiteY337" fmla="*/ 315782 h 2169949"/>
                  <a:gd name="connsiteX338" fmla="*/ 407865 w 1645921"/>
                  <a:gd name="connsiteY338" fmla="*/ 306638 h 2169949"/>
                  <a:gd name="connsiteX339" fmla="*/ 417009 w 1645921"/>
                  <a:gd name="connsiteY339" fmla="*/ 297494 h 2169949"/>
                  <a:gd name="connsiteX340" fmla="*/ 447531 w 1645921"/>
                  <a:gd name="connsiteY340" fmla="*/ 297494 h 2169949"/>
                  <a:gd name="connsiteX341" fmla="*/ 447531 w 1645921"/>
                  <a:gd name="connsiteY341" fmla="*/ 286984 h 2169949"/>
                  <a:gd name="connsiteX342" fmla="*/ 417009 w 1645921"/>
                  <a:gd name="connsiteY342" fmla="*/ 286984 h 2169949"/>
                  <a:gd name="connsiteX343" fmla="*/ 407865 w 1645921"/>
                  <a:gd name="connsiteY343" fmla="*/ 277840 h 2169949"/>
                  <a:gd name="connsiteX344" fmla="*/ 417009 w 1645921"/>
                  <a:gd name="connsiteY344" fmla="*/ 268696 h 2169949"/>
                  <a:gd name="connsiteX345" fmla="*/ 447531 w 1645921"/>
                  <a:gd name="connsiteY345" fmla="*/ 268696 h 2169949"/>
                  <a:gd name="connsiteX346" fmla="*/ 447531 w 1645921"/>
                  <a:gd name="connsiteY346" fmla="*/ 258186 h 2169949"/>
                  <a:gd name="connsiteX347" fmla="*/ 417009 w 1645921"/>
                  <a:gd name="connsiteY347" fmla="*/ 258186 h 2169949"/>
                  <a:gd name="connsiteX348" fmla="*/ 407865 w 1645921"/>
                  <a:gd name="connsiteY348" fmla="*/ 249042 h 2169949"/>
                  <a:gd name="connsiteX349" fmla="*/ 417009 w 1645921"/>
                  <a:gd name="connsiteY349" fmla="*/ 239898 h 2169949"/>
                  <a:gd name="connsiteX350" fmla="*/ 447531 w 1645921"/>
                  <a:gd name="connsiteY350" fmla="*/ 239898 h 2169949"/>
                  <a:gd name="connsiteX351" fmla="*/ 447531 w 1645921"/>
                  <a:gd name="connsiteY351" fmla="*/ 219866 h 2169949"/>
                  <a:gd name="connsiteX352" fmla="*/ 461247 w 1645921"/>
                  <a:gd name="connsiteY352" fmla="*/ 206150 h 2169949"/>
                  <a:gd name="connsiteX353" fmla="*/ 474963 w 1645921"/>
                  <a:gd name="connsiteY353" fmla="*/ 219866 h 2169949"/>
                  <a:gd name="connsiteX354" fmla="*/ 474963 w 1645921"/>
                  <a:gd name="connsiteY354" fmla="*/ 239898 h 2169949"/>
                  <a:gd name="connsiteX355" fmla="*/ 501029 w 1645921"/>
                  <a:gd name="connsiteY355" fmla="*/ 239898 h 2169949"/>
                  <a:gd name="connsiteX356" fmla="*/ 510173 w 1645921"/>
                  <a:gd name="connsiteY356" fmla="*/ 249042 h 2169949"/>
                  <a:gd name="connsiteX357" fmla="*/ 501029 w 1645921"/>
                  <a:gd name="connsiteY357" fmla="*/ 258186 h 2169949"/>
                  <a:gd name="connsiteX358" fmla="*/ 474963 w 1645921"/>
                  <a:gd name="connsiteY358" fmla="*/ 258186 h 2169949"/>
                  <a:gd name="connsiteX359" fmla="*/ 474963 w 1645921"/>
                  <a:gd name="connsiteY359" fmla="*/ 268696 h 2169949"/>
                  <a:gd name="connsiteX360" fmla="*/ 501029 w 1645921"/>
                  <a:gd name="connsiteY360" fmla="*/ 268696 h 2169949"/>
                  <a:gd name="connsiteX361" fmla="*/ 510173 w 1645921"/>
                  <a:gd name="connsiteY361" fmla="*/ 277840 h 2169949"/>
                  <a:gd name="connsiteX362" fmla="*/ 501029 w 1645921"/>
                  <a:gd name="connsiteY362" fmla="*/ 286984 h 2169949"/>
                  <a:gd name="connsiteX363" fmla="*/ 474963 w 1645921"/>
                  <a:gd name="connsiteY363" fmla="*/ 286984 h 2169949"/>
                  <a:gd name="connsiteX364" fmla="*/ 474963 w 1645921"/>
                  <a:gd name="connsiteY364" fmla="*/ 297494 h 2169949"/>
                  <a:gd name="connsiteX365" fmla="*/ 501029 w 1645921"/>
                  <a:gd name="connsiteY365" fmla="*/ 297494 h 2169949"/>
                  <a:gd name="connsiteX366" fmla="*/ 510173 w 1645921"/>
                  <a:gd name="connsiteY366" fmla="*/ 306638 h 2169949"/>
                  <a:gd name="connsiteX367" fmla="*/ 501029 w 1645921"/>
                  <a:gd name="connsiteY367" fmla="*/ 315782 h 2169949"/>
                  <a:gd name="connsiteX368" fmla="*/ 474963 w 1645921"/>
                  <a:gd name="connsiteY368" fmla="*/ 315782 h 2169949"/>
                  <a:gd name="connsiteX369" fmla="*/ 474963 w 1645921"/>
                  <a:gd name="connsiteY369" fmla="*/ 385248 h 2169949"/>
                  <a:gd name="connsiteX370" fmla="*/ 588306 w 1645921"/>
                  <a:gd name="connsiteY370" fmla="*/ 385248 h 2169949"/>
                  <a:gd name="connsiteX371" fmla="*/ 588536 w 1645921"/>
                  <a:gd name="connsiteY371" fmla="*/ 382944 h 2169949"/>
                  <a:gd name="connsiteX372" fmla="*/ 598679 w 1645921"/>
                  <a:gd name="connsiteY372" fmla="*/ 284490 h 2169949"/>
                  <a:gd name="connsiteX373" fmla="*/ 606437 w 1645921"/>
                  <a:gd name="connsiteY373" fmla="*/ 206025 h 2169949"/>
                  <a:gd name="connsiteX374" fmla="*/ 616580 w 1645921"/>
                  <a:gd name="connsiteY374" fmla="*/ 107571 h 2169949"/>
                  <a:gd name="connsiteX375" fmla="*/ 616580 w 1645921"/>
                  <a:gd name="connsiteY375" fmla="*/ 105641 h 2169949"/>
                  <a:gd name="connsiteX376" fmla="*/ 569236 w 1645921"/>
                  <a:gd name="connsiteY376" fmla="*/ 105641 h 2169949"/>
                  <a:gd name="connsiteX377" fmla="*/ 553072 w 1645921"/>
                  <a:gd name="connsiteY377" fmla="*/ 98945 h 2169949"/>
                  <a:gd name="connsiteX378" fmla="*/ 546376 w 1645921"/>
                  <a:gd name="connsiteY378" fmla="*/ 82781 h 2169949"/>
                  <a:gd name="connsiteX379" fmla="*/ 553072 w 1645921"/>
                  <a:gd name="connsiteY379" fmla="*/ 66617 h 2169949"/>
                  <a:gd name="connsiteX380" fmla="*/ 569236 w 1645921"/>
                  <a:gd name="connsiteY380" fmla="*/ 59922 h 2169949"/>
                  <a:gd name="connsiteX381" fmla="*/ 659192 w 1645921"/>
                  <a:gd name="connsiteY381" fmla="*/ 59922 h 2169949"/>
                  <a:gd name="connsiteX382" fmla="*/ 649547 w 1645921"/>
                  <a:gd name="connsiteY382" fmla="*/ 36638 h 2169949"/>
                  <a:gd name="connsiteX383" fmla="*/ 686185 w 1645921"/>
                  <a:gd name="connsiteY383" fmla="*/ 0 h 216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</a:cxnLst>
                <a:rect l="l" t="t" r="r" b="b"/>
                <a:pathLst>
                  <a:path w="1645921" h="2169949">
                    <a:moveTo>
                      <a:pt x="817516" y="1935988"/>
                    </a:moveTo>
                    <a:lnTo>
                      <a:pt x="513238" y="2124229"/>
                    </a:lnTo>
                    <a:lnTo>
                      <a:pt x="820226" y="2124229"/>
                    </a:lnTo>
                    <a:close/>
                    <a:moveTo>
                      <a:pt x="848006" y="1933084"/>
                    </a:moveTo>
                    <a:lnTo>
                      <a:pt x="851058" y="2124229"/>
                    </a:lnTo>
                    <a:lnTo>
                      <a:pt x="1165501" y="2124229"/>
                    </a:lnTo>
                    <a:close/>
                    <a:moveTo>
                      <a:pt x="483030" y="1713663"/>
                    </a:moveTo>
                    <a:lnTo>
                      <a:pt x="441567" y="2124229"/>
                    </a:lnTo>
                    <a:lnTo>
                      <a:pt x="456637" y="2124229"/>
                    </a:lnTo>
                    <a:lnTo>
                      <a:pt x="806082" y="1908038"/>
                    </a:lnTo>
                    <a:cubicBezTo>
                      <a:pt x="698096" y="1843065"/>
                      <a:pt x="591198" y="1778817"/>
                      <a:pt x="483030" y="1713663"/>
                    </a:cubicBezTo>
                    <a:close/>
                    <a:moveTo>
                      <a:pt x="1192837" y="1703681"/>
                    </a:moveTo>
                    <a:cubicBezTo>
                      <a:pt x="1082854" y="1771921"/>
                      <a:pt x="973779" y="1839254"/>
                      <a:pt x="863251" y="1907494"/>
                    </a:cubicBezTo>
                    <a:lnTo>
                      <a:pt x="1223376" y="2124229"/>
                    </a:lnTo>
                    <a:lnTo>
                      <a:pt x="1255703" y="2124229"/>
                    </a:lnTo>
                    <a:close/>
                    <a:moveTo>
                      <a:pt x="813705" y="1701321"/>
                    </a:moveTo>
                    <a:cubicBezTo>
                      <a:pt x="718422" y="1702229"/>
                      <a:pt x="624048" y="1703318"/>
                      <a:pt x="529673" y="1704407"/>
                    </a:cubicBezTo>
                    <a:cubicBezTo>
                      <a:pt x="529492" y="1705133"/>
                      <a:pt x="529310" y="1705859"/>
                      <a:pt x="529129" y="1706584"/>
                    </a:cubicBezTo>
                    <a:cubicBezTo>
                      <a:pt x="624411" y="1763935"/>
                      <a:pt x="719874" y="1821286"/>
                      <a:pt x="816608" y="1879544"/>
                    </a:cubicBezTo>
                    <a:cubicBezTo>
                      <a:pt x="815701" y="1819108"/>
                      <a:pt x="814794" y="1760668"/>
                      <a:pt x="813705" y="1701321"/>
                    </a:cubicBezTo>
                    <a:close/>
                    <a:moveTo>
                      <a:pt x="1143109" y="1697147"/>
                    </a:moveTo>
                    <a:cubicBezTo>
                      <a:pt x="1043471" y="1698236"/>
                      <a:pt x="944014" y="1699325"/>
                      <a:pt x="844376" y="1700595"/>
                    </a:cubicBezTo>
                    <a:cubicBezTo>
                      <a:pt x="845284" y="1762120"/>
                      <a:pt x="846191" y="1821467"/>
                      <a:pt x="847280" y="1882630"/>
                    </a:cubicBezTo>
                    <a:cubicBezTo>
                      <a:pt x="947281" y="1820742"/>
                      <a:pt x="1045467" y="1759943"/>
                      <a:pt x="1143835" y="1699143"/>
                    </a:cubicBezTo>
                    <a:cubicBezTo>
                      <a:pt x="1143653" y="1698417"/>
                      <a:pt x="1143290" y="1697873"/>
                      <a:pt x="1143109" y="1697147"/>
                    </a:cubicBezTo>
                    <a:close/>
                    <a:moveTo>
                      <a:pt x="840565" y="1456129"/>
                    </a:moveTo>
                    <a:cubicBezTo>
                      <a:pt x="841835" y="1528906"/>
                      <a:pt x="842924" y="1599506"/>
                      <a:pt x="844195" y="1670287"/>
                    </a:cubicBezTo>
                    <a:cubicBezTo>
                      <a:pt x="944922" y="1669016"/>
                      <a:pt x="1044923" y="1667927"/>
                      <a:pt x="1144923" y="1666838"/>
                    </a:cubicBezTo>
                    <a:cubicBezTo>
                      <a:pt x="1145105" y="1666294"/>
                      <a:pt x="1145286" y="1665749"/>
                      <a:pt x="1145649" y="1665205"/>
                    </a:cubicBezTo>
                    <a:cubicBezTo>
                      <a:pt x="1044378" y="1595876"/>
                      <a:pt x="942925" y="1526365"/>
                      <a:pt x="840565" y="1456129"/>
                    </a:cubicBezTo>
                    <a:close/>
                    <a:moveTo>
                      <a:pt x="810075" y="1455403"/>
                    </a:moveTo>
                    <a:cubicBezTo>
                      <a:pt x="712252" y="1528362"/>
                      <a:pt x="616062" y="1600413"/>
                      <a:pt x="517695" y="1674098"/>
                    </a:cubicBezTo>
                    <a:cubicBezTo>
                      <a:pt x="617877" y="1672827"/>
                      <a:pt x="715156" y="1671738"/>
                      <a:pt x="813342" y="1670650"/>
                    </a:cubicBezTo>
                    <a:cubicBezTo>
                      <a:pt x="812253" y="1598780"/>
                      <a:pt x="811164" y="1527999"/>
                      <a:pt x="810075" y="1455403"/>
                    </a:cubicBezTo>
                    <a:close/>
                    <a:moveTo>
                      <a:pt x="530580" y="1243604"/>
                    </a:moveTo>
                    <a:cubicBezTo>
                      <a:pt x="516606" y="1382081"/>
                      <a:pt x="502813" y="1518924"/>
                      <a:pt x="488656" y="1658308"/>
                    </a:cubicBezTo>
                    <a:cubicBezTo>
                      <a:pt x="593013" y="1580268"/>
                      <a:pt x="695010" y="1504042"/>
                      <a:pt x="797915" y="1426909"/>
                    </a:cubicBezTo>
                    <a:cubicBezTo>
                      <a:pt x="708440" y="1365565"/>
                      <a:pt x="620055" y="1304948"/>
                      <a:pt x="530580" y="1243604"/>
                    </a:cubicBezTo>
                    <a:close/>
                    <a:moveTo>
                      <a:pt x="836935" y="1223277"/>
                    </a:moveTo>
                    <a:cubicBezTo>
                      <a:pt x="837843" y="1280628"/>
                      <a:pt x="838750" y="1337071"/>
                      <a:pt x="839658" y="1395693"/>
                    </a:cubicBezTo>
                    <a:cubicBezTo>
                      <a:pt x="917154" y="1337797"/>
                      <a:pt x="993016" y="1280991"/>
                      <a:pt x="1070150" y="1223277"/>
                    </a:cubicBezTo>
                    <a:cubicBezTo>
                      <a:pt x="991202" y="1223277"/>
                      <a:pt x="914068" y="1223277"/>
                      <a:pt x="836935" y="1223277"/>
                    </a:cubicBezTo>
                    <a:close/>
                    <a:moveTo>
                      <a:pt x="553085" y="1223277"/>
                    </a:moveTo>
                    <a:cubicBezTo>
                      <a:pt x="639111" y="1282080"/>
                      <a:pt x="723323" y="1339975"/>
                      <a:pt x="809167" y="1398778"/>
                    </a:cubicBezTo>
                    <a:cubicBezTo>
                      <a:pt x="808260" y="1338886"/>
                      <a:pt x="807352" y="1280991"/>
                      <a:pt x="806445" y="1223277"/>
                    </a:cubicBezTo>
                    <a:cubicBezTo>
                      <a:pt x="722052" y="1223277"/>
                      <a:pt x="638567" y="1223277"/>
                      <a:pt x="553085" y="1223277"/>
                    </a:cubicBezTo>
                    <a:close/>
                    <a:moveTo>
                      <a:pt x="1121148" y="1222551"/>
                    </a:moveTo>
                    <a:cubicBezTo>
                      <a:pt x="1029859" y="1290973"/>
                      <a:pt x="940021" y="1358124"/>
                      <a:pt x="849095" y="1426001"/>
                    </a:cubicBezTo>
                    <a:cubicBezTo>
                      <a:pt x="961800" y="1503135"/>
                      <a:pt x="1073235" y="1579542"/>
                      <a:pt x="1185940" y="1656856"/>
                    </a:cubicBezTo>
                    <a:cubicBezTo>
                      <a:pt x="1164161" y="1511665"/>
                      <a:pt x="1142746" y="1367925"/>
                      <a:pt x="1121148" y="1222551"/>
                    </a:cubicBezTo>
                    <a:close/>
                    <a:moveTo>
                      <a:pt x="803178" y="1009119"/>
                    </a:moveTo>
                    <a:cubicBezTo>
                      <a:pt x="724956" y="1070463"/>
                      <a:pt x="648367" y="1130354"/>
                      <a:pt x="570690" y="1191335"/>
                    </a:cubicBezTo>
                    <a:cubicBezTo>
                      <a:pt x="650001" y="1191335"/>
                      <a:pt x="727315" y="1191335"/>
                      <a:pt x="805901" y="1191335"/>
                    </a:cubicBezTo>
                    <a:cubicBezTo>
                      <a:pt x="804993" y="1130899"/>
                      <a:pt x="804086" y="1070826"/>
                      <a:pt x="803178" y="1009119"/>
                    </a:cubicBezTo>
                    <a:close/>
                    <a:moveTo>
                      <a:pt x="833305" y="992422"/>
                    </a:moveTo>
                    <a:cubicBezTo>
                      <a:pt x="834394" y="1059936"/>
                      <a:pt x="835483" y="1125636"/>
                      <a:pt x="836572" y="1191154"/>
                    </a:cubicBezTo>
                    <a:cubicBezTo>
                      <a:pt x="920421" y="1191154"/>
                      <a:pt x="1003180" y="1191154"/>
                      <a:pt x="1087391" y="1191154"/>
                    </a:cubicBezTo>
                    <a:cubicBezTo>
                      <a:pt x="1002272" y="1124547"/>
                      <a:pt x="918424" y="1059029"/>
                      <a:pt x="833305" y="992422"/>
                    </a:cubicBezTo>
                    <a:close/>
                    <a:moveTo>
                      <a:pt x="1055404" y="817761"/>
                    </a:moveTo>
                    <a:cubicBezTo>
                      <a:pt x="1051910" y="816514"/>
                      <a:pt x="1047464" y="817648"/>
                      <a:pt x="1042745" y="821277"/>
                    </a:cubicBezTo>
                    <a:cubicBezTo>
                      <a:pt x="1023507" y="836341"/>
                      <a:pt x="1004269" y="851405"/>
                      <a:pt x="985031" y="866468"/>
                    </a:cubicBezTo>
                    <a:cubicBezTo>
                      <a:pt x="941473" y="900770"/>
                      <a:pt x="897916" y="934890"/>
                      <a:pt x="853269" y="969918"/>
                    </a:cubicBezTo>
                    <a:cubicBezTo>
                      <a:pt x="940384" y="1037976"/>
                      <a:pt x="1026411" y="1105309"/>
                      <a:pt x="1113707" y="1173549"/>
                    </a:cubicBezTo>
                    <a:cubicBezTo>
                      <a:pt x="1108625" y="1138521"/>
                      <a:pt x="1103907" y="1105490"/>
                      <a:pt x="1099007" y="1072459"/>
                    </a:cubicBezTo>
                    <a:cubicBezTo>
                      <a:pt x="1092654" y="1029628"/>
                      <a:pt x="1086121" y="986615"/>
                      <a:pt x="1079587" y="943783"/>
                    </a:cubicBezTo>
                    <a:cubicBezTo>
                      <a:pt x="1073779" y="905307"/>
                      <a:pt x="1068335" y="866831"/>
                      <a:pt x="1062346" y="828537"/>
                    </a:cubicBezTo>
                    <a:cubicBezTo>
                      <a:pt x="1061439" y="822639"/>
                      <a:pt x="1058898" y="819009"/>
                      <a:pt x="1055404" y="817761"/>
                    </a:cubicBezTo>
                    <a:close/>
                    <a:moveTo>
                      <a:pt x="576134" y="791513"/>
                    </a:moveTo>
                    <a:cubicBezTo>
                      <a:pt x="563067" y="921460"/>
                      <a:pt x="550181" y="1049773"/>
                      <a:pt x="537114" y="1179357"/>
                    </a:cubicBezTo>
                    <a:cubicBezTo>
                      <a:pt x="539292" y="1178086"/>
                      <a:pt x="540199" y="1177723"/>
                      <a:pt x="540744" y="1177179"/>
                    </a:cubicBezTo>
                    <a:cubicBezTo>
                      <a:pt x="625863" y="1110391"/>
                      <a:pt x="710981" y="1043602"/>
                      <a:pt x="796100" y="976996"/>
                    </a:cubicBezTo>
                    <a:cubicBezTo>
                      <a:pt x="804449" y="970462"/>
                      <a:pt x="804449" y="969918"/>
                      <a:pt x="796100" y="963384"/>
                    </a:cubicBezTo>
                    <a:cubicBezTo>
                      <a:pt x="736934" y="916923"/>
                      <a:pt x="677587" y="870643"/>
                      <a:pt x="618240" y="824181"/>
                    </a:cubicBezTo>
                    <a:cubicBezTo>
                      <a:pt x="604628" y="813473"/>
                      <a:pt x="590835" y="802947"/>
                      <a:pt x="576134" y="791513"/>
                    </a:cubicBezTo>
                    <a:close/>
                    <a:moveTo>
                      <a:pt x="832035" y="779716"/>
                    </a:moveTo>
                    <a:cubicBezTo>
                      <a:pt x="832035" y="836160"/>
                      <a:pt x="832035" y="891151"/>
                      <a:pt x="832035" y="948865"/>
                    </a:cubicBezTo>
                    <a:lnTo>
                      <a:pt x="1031534" y="792496"/>
                    </a:lnTo>
                    <a:lnTo>
                      <a:pt x="1031242" y="791569"/>
                    </a:lnTo>
                    <a:lnTo>
                      <a:pt x="1035405" y="783570"/>
                    </a:lnTo>
                    <a:close/>
                    <a:moveTo>
                      <a:pt x="607714" y="775723"/>
                    </a:moveTo>
                    <a:cubicBezTo>
                      <a:pt x="607532" y="776449"/>
                      <a:pt x="607532" y="776994"/>
                      <a:pt x="607351" y="777720"/>
                    </a:cubicBezTo>
                    <a:cubicBezTo>
                      <a:pt x="671598" y="827993"/>
                      <a:pt x="735845" y="878265"/>
                      <a:pt x="800637" y="928901"/>
                    </a:cubicBezTo>
                    <a:cubicBezTo>
                      <a:pt x="800637" y="878810"/>
                      <a:pt x="800637" y="829626"/>
                      <a:pt x="800637" y="779353"/>
                    </a:cubicBezTo>
                    <a:cubicBezTo>
                      <a:pt x="735119" y="778083"/>
                      <a:pt x="671417" y="776812"/>
                      <a:pt x="607714" y="775723"/>
                    </a:cubicBezTo>
                    <a:close/>
                    <a:moveTo>
                      <a:pt x="796931" y="594770"/>
                    </a:moveTo>
                    <a:cubicBezTo>
                      <a:pt x="732637" y="645191"/>
                      <a:pt x="669686" y="694418"/>
                      <a:pt x="605840" y="744540"/>
                    </a:cubicBezTo>
                    <a:cubicBezTo>
                      <a:pt x="671029" y="744540"/>
                      <a:pt x="734576" y="744540"/>
                      <a:pt x="799169" y="744540"/>
                    </a:cubicBezTo>
                    <a:cubicBezTo>
                      <a:pt x="798423" y="694866"/>
                      <a:pt x="797677" y="645489"/>
                      <a:pt x="796931" y="594770"/>
                    </a:cubicBezTo>
                    <a:close/>
                    <a:moveTo>
                      <a:pt x="821693" y="581046"/>
                    </a:moveTo>
                    <a:cubicBezTo>
                      <a:pt x="822588" y="636538"/>
                      <a:pt x="823483" y="690540"/>
                      <a:pt x="824378" y="744391"/>
                    </a:cubicBezTo>
                    <a:cubicBezTo>
                      <a:pt x="893297" y="744391"/>
                      <a:pt x="961320" y="744391"/>
                      <a:pt x="1030536" y="744391"/>
                    </a:cubicBezTo>
                    <a:cubicBezTo>
                      <a:pt x="960574" y="689645"/>
                      <a:pt x="891656" y="635793"/>
                      <a:pt x="821693" y="581046"/>
                    </a:cubicBezTo>
                    <a:close/>
                    <a:moveTo>
                      <a:pt x="1004245" y="437486"/>
                    </a:moveTo>
                    <a:cubicBezTo>
                      <a:pt x="1001373" y="436461"/>
                      <a:pt x="997719" y="437393"/>
                      <a:pt x="993840" y="440376"/>
                    </a:cubicBezTo>
                    <a:cubicBezTo>
                      <a:pt x="978027" y="452757"/>
                      <a:pt x="962215" y="465139"/>
                      <a:pt x="946402" y="477520"/>
                    </a:cubicBezTo>
                    <a:cubicBezTo>
                      <a:pt x="910601" y="505714"/>
                      <a:pt x="874799" y="533758"/>
                      <a:pt x="838102" y="562549"/>
                    </a:cubicBezTo>
                    <a:cubicBezTo>
                      <a:pt x="909705" y="618489"/>
                      <a:pt x="980414" y="673832"/>
                      <a:pt x="1052166" y="729921"/>
                    </a:cubicBezTo>
                    <a:cubicBezTo>
                      <a:pt x="1047989" y="701130"/>
                      <a:pt x="1044111" y="673981"/>
                      <a:pt x="1040084" y="646831"/>
                    </a:cubicBezTo>
                    <a:cubicBezTo>
                      <a:pt x="1034862" y="611627"/>
                      <a:pt x="1029492" y="576273"/>
                      <a:pt x="1024122" y="541068"/>
                    </a:cubicBezTo>
                    <a:cubicBezTo>
                      <a:pt x="1019348" y="509443"/>
                      <a:pt x="1014873" y="477818"/>
                      <a:pt x="1009951" y="446343"/>
                    </a:cubicBezTo>
                    <a:cubicBezTo>
                      <a:pt x="1009205" y="441495"/>
                      <a:pt x="1007117" y="438511"/>
                      <a:pt x="1004245" y="437486"/>
                    </a:cubicBezTo>
                    <a:close/>
                    <a:moveTo>
                      <a:pt x="610315" y="415911"/>
                    </a:moveTo>
                    <a:cubicBezTo>
                      <a:pt x="599575" y="522720"/>
                      <a:pt x="588983" y="628185"/>
                      <a:pt x="578243" y="734695"/>
                    </a:cubicBezTo>
                    <a:cubicBezTo>
                      <a:pt x="580033" y="733650"/>
                      <a:pt x="580778" y="733352"/>
                      <a:pt x="581226" y="732905"/>
                    </a:cubicBezTo>
                    <a:cubicBezTo>
                      <a:pt x="651189" y="678009"/>
                      <a:pt x="721151" y="623113"/>
                      <a:pt x="791113" y="568367"/>
                    </a:cubicBezTo>
                    <a:cubicBezTo>
                      <a:pt x="797975" y="562996"/>
                      <a:pt x="797975" y="562549"/>
                      <a:pt x="791113" y="557179"/>
                    </a:cubicBezTo>
                    <a:cubicBezTo>
                      <a:pt x="742482" y="518991"/>
                      <a:pt x="693703" y="480951"/>
                      <a:pt x="644923" y="442763"/>
                    </a:cubicBezTo>
                    <a:cubicBezTo>
                      <a:pt x="633735" y="433961"/>
                      <a:pt x="622398" y="425309"/>
                      <a:pt x="610315" y="415911"/>
                    </a:cubicBezTo>
                    <a:close/>
                    <a:moveTo>
                      <a:pt x="1030322" y="412680"/>
                    </a:moveTo>
                    <a:lnTo>
                      <a:pt x="1030686" y="414569"/>
                    </a:lnTo>
                    <a:cubicBezTo>
                      <a:pt x="1037100" y="460216"/>
                      <a:pt x="1044111" y="505714"/>
                      <a:pt x="1050973" y="551361"/>
                    </a:cubicBezTo>
                    <a:cubicBezTo>
                      <a:pt x="1056790" y="589847"/>
                      <a:pt x="1062608" y="628335"/>
                      <a:pt x="1068427" y="666821"/>
                    </a:cubicBezTo>
                    <a:cubicBezTo>
                      <a:pt x="1072006" y="691136"/>
                      <a:pt x="1075736" y="715302"/>
                      <a:pt x="1079316" y="739618"/>
                    </a:cubicBezTo>
                    <a:cubicBezTo>
                      <a:pt x="1079465" y="740811"/>
                      <a:pt x="1079167" y="742900"/>
                      <a:pt x="1079763" y="743198"/>
                    </a:cubicBezTo>
                    <a:lnTo>
                      <a:pt x="1080791" y="744748"/>
                    </a:lnTo>
                    <a:lnTo>
                      <a:pt x="1476534" y="412680"/>
                    </a:lnTo>
                    <a:close/>
                    <a:moveTo>
                      <a:pt x="820649" y="412680"/>
                    </a:moveTo>
                    <a:lnTo>
                      <a:pt x="820649" y="545245"/>
                    </a:lnTo>
                    <a:lnTo>
                      <a:pt x="989779" y="412680"/>
                    </a:lnTo>
                    <a:close/>
                    <a:moveTo>
                      <a:pt x="646336" y="412680"/>
                    </a:moveTo>
                    <a:lnTo>
                      <a:pt x="794842" y="528836"/>
                    </a:lnTo>
                    <a:lnTo>
                      <a:pt x="794842" y="412680"/>
                    </a:lnTo>
                    <a:close/>
                    <a:moveTo>
                      <a:pt x="171855" y="412680"/>
                    </a:moveTo>
                    <a:lnTo>
                      <a:pt x="553095" y="732578"/>
                    </a:lnTo>
                    <a:lnTo>
                      <a:pt x="562729" y="639075"/>
                    </a:lnTo>
                    <a:cubicBezTo>
                      <a:pt x="565414" y="612671"/>
                      <a:pt x="567950" y="586267"/>
                      <a:pt x="570635" y="559864"/>
                    </a:cubicBezTo>
                    <a:cubicBezTo>
                      <a:pt x="573917" y="527344"/>
                      <a:pt x="577348" y="494675"/>
                      <a:pt x="580630" y="462155"/>
                    </a:cubicBezTo>
                    <a:lnTo>
                      <a:pt x="585568" y="412680"/>
                    </a:lnTo>
                    <a:close/>
                    <a:moveTo>
                      <a:pt x="789920" y="135167"/>
                    </a:moveTo>
                    <a:cubicBezTo>
                      <a:pt x="736814" y="215721"/>
                      <a:pt x="683708" y="296274"/>
                      <a:pt x="630156" y="377723"/>
                    </a:cubicBezTo>
                    <a:cubicBezTo>
                      <a:pt x="685648" y="378767"/>
                      <a:pt x="739798" y="379662"/>
                      <a:pt x="794395" y="380706"/>
                    </a:cubicBezTo>
                    <a:cubicBezTo>
                      <a:pt x="793350" y="298512"/>
                      <a:pt x="792455" y="217063"/>
                      <a:pt x="791411" y="135764"/>
                    </a:cubicBezTo>
                    <a:cubicBezTo>
                      <a:pt x="790964" y="135615"/>
                      <a:pt x="790368" y="135466"/>
                      <a:pt x="789920" y="135167"/>
                    </a:cubicBezTo>
                    <a:close/>
                    <a:moveTo>
                      <a:pt x="818262" y="127261"/>
                    </a:moveTo>
                    <a:cubicBezTo>
                      <a:pt x="817666" y="127411"/>
                      <a:pt x="817069" y="127411"/>
                      <a:pt x="816622" y="127559"/>
                    </a:cubicBezTo>
                    <a:cubicBezTo>
                      <a:pt x="817517" y="211842"/>
                      <a:pt x="818561" y="296126"/>
                      <a:pt x="819456" y="381303"/>
                    </a:cubicBezTo>
                    <a:cubicBezTo>
                      <a:pt x="876291" y="382198"/>
                      <a:pt x="932231" y="383243"/>
                      <a:pt x="989513" y="384138"/>
                    </a:cubicBezTo>
                    <a:cubicBezTo>
                      <a:pt x="931634" y="297319"/>
                      <a:pt x="874948" y="212290"/>
                      <a:pt x="818262" y="127261"/>
                    </a:cubicBezTo>
                    <a:close/>
                    <a:moveTo>
                      <a:pt x="762323" y="118161"/>
                    </a:moveTo>
                    <a:cubicBezTo>
                      <a:pt x="727715" y="118460"/>
                      <a:pt x="693256" y="118609"/>
                      <a:pt x="658647" y="118908"/>
                    </a:cubicBezTo>
                    <a:cubicBezTo>
                      <a:pt x="652979" y="118908"/>
                      <a:pt x="645520" y="117267"/>
                      <a:pt x="642089" y="120101"/>
                    </a:cubicBezTo>
                    <a:cubicBezTo>
                      <a:pt x="638807" y="122786"/>
                      <a:pt x="639702" y="130543"/>
                      <a:pt x="638807" y="135914"/>
                    </a:cubicBezTo>
                    <a:cubicBezTo>
                      <a:pt x="638807" y="136212"/>
                      <a:pt x="638658" y="136361"/>
                      <a:pt x="638658" y="136659"/>
                    </a:cubicBezTo>
                    <a:cubicBezTo>
                      <a:pt x="635376" y="168732"/>
                      <a:pt x="632094" y="200804"/>
                      <a:pt x="628812" y="232876"/>
                    </a:cubicBezTo>
                    <a:cubicBezTo>
                      <a:pt x="625978" y="260772"/>
                      <a:pt x="623144" y="288666"/>
                      <a:pt x="620310" y="316562"/>
                    </a:cubicBezTo>
                    <a:cubicBezTo>
                      <a:pt x="619116" y="327899"/>
                      <a:pt x="618221" y="339236"/>
                      <a:pt x="617028" y="350424"/>
                    </a:cubicBezTo>
                    <a:cubicBezTo>
                      <a:pt x="617475" y="350574"/>
                      <a:pt x="617923" y="350574"/>
                      <a:pt x="618371" y="350723"/>
                    </a:cubicBezTo>
                    <a:cubicBezTo>
                      <a:pt x="669239" y="273749"/>
                      <a:pt x="719957" y="196627"/>
                      <a:pt x="771720" y="118161"/>
                    </a:cubicBezTo>
                    <a:cubicBezTo>
                      <a:pt x="767544" y="118161"/>
                      <a:pt x="765007" y="118161"/>
                      <a:pt x="762323" y="118161"/>
                    </a:cubicBezTo>
                    <a:close/>
                    <a:moveTo>
                      <a:pt x="954457" y="116819"/>
                    </a:moveTo>
                    <a:cubicBezTo>
                      <a:pt x="931932" y="117117"/>
                      <a:pt x="909258" y="117267"/>
                      <a:pt x="886733" y="117416"/>
                    </a:cubicBezTo>
                    <a:cubicBezTo>
                      <a:pt x="872264" y="117416"/>
                      <a:pt x="857644" y="117416"/>
                      <a:pt x="841384" y="117416"/>
                    </a:cubicBezTo>
                    <a:cubicBezTo>
                      <a:pt x="892700" y="194688"/>
                      <a:pt x="943121" y="270170"/>
                      <a:pt x="993392" y="345800"/>
                    </a:cubicBezTo>
                    <a:cubicBezTo>
                      <a:pt x="993840" y="345651"/>
                      <a:pt x="994138" y="345502"/>
                      <a:pt x="994585" y="345352"/>
                    </a:cubicBezTo>
                    <a:cubicBezTo>
                      <a:pt x="992945" y="332971"/>
                      <a:pt x="991303" y="320590"/>
                      <a:pt x="989513" y="308208"/>
                    </a:cubicBezTo>
                    <a:cubicBezTo>
                      <a:pt x="980265" y="246600"/>
                      <a:pt x="970867" y="184842"/>
                      <a:pt x="961767" y="123233"/>
                    </a:cubicBezTo>
                    <a:cubicBezTo>
                      <a:pt x="961021" y="118013"/>
                      <a:pt x="959231" y="116819"/>
                      <a:pt x="954457" y="116819"/>
                    </a:cubicBezTo>
                    <a:close/>
                    <a:moveTo>
                      <a:pt x="686185" y="0"/>
                    </a:moveTo>
                    <a:lnTo>
                      <a:pt x="934104" y="0"/>
                    </a:lnTo>
                    <a:cubicBezTo>
                      <a:pt x="954339" y="0"/>
                      <a:pt x="970742" y="16403"/>
                      <a:pt x="970742" y="36638"/>
                    </a:cubicBezTo>
                    <a:lnTo>
                      <a:pt x="961098" y="59922"/>
                    </a:lnTo>
                    <a:lnTo>
                      <a:pt x="1051055" y="59922"/>
                    </a:lnTo>
                    <a:cubicBezTo>
                      <a:pt x="1063680" y="59922"/>
                      <a:pt x="1073915" y="70157"/>
                      <a:pt x="1073915" y="82782"/>
                    </a:cubicBezTo>
                    <a:lnTo>
                      <a:pt x="1073914" y="82782"/>
                    </a:lnTo>
                    <a:cubicBezTo>
                      <a:pt x="1073914" y="95407"/>
                      <a:pt x="1063679" y="105642"/>
                      <a:pt x="1051054" y="105642"/>
                    </a:cubicBezTo>
                    <a:lnTo>
                      <a:pt x="984543" y="105642"/>
                    </a:lnTo>
                    <a:lnTo>
                      <a:pt x="1025912" y="382944"/>
                    </a:lnTo>
                    <a:cubicBezTo>
                      <a:pt x="1027254" y="382795"/>
                      <a:pt x="1028447" y="382646"/>
                      <a:pt x="1029492" y="382348"/>
                    </a:cubicBezTo>
                    <a:cubicBezTo>
                      <a:pt x="1029492" y="382944"/>
                      <a:pt x="1029791" y="383541"/>
                      <a:pt x="1029641" y="383839"/>
                    </a:cubicBezTo>
                    <a:lnTo>
                      <a:pt x="1029470" y="385248"/>
                    </a:lnTo>
                    <a:lnTo>
                      <a:pt x="1157032" y="385248"/>
                    </a:lnTo>
                    <a:lnTo>
                      <a:pt x="1157032" y="310832"/>
                    </a:lnTo>
                    <a:lnTo>
                      <a:pt x="1126536" y="310832"/>
                    </a:lnTo>
                    <a:cubicBezTo>
                      <a:pt x="1121486" y="310832"/>
                      <a:pt x="1117392" y="306738"/>
                      <a:pt x="1117392" y="301688"/>
                    </a:cubicBezTo>
                    <a:cubicBezTo>
                      <a:pt x="1117392" y="296638"/>
                      <a:pt x="1121486" y="292544"/>
                      <a:pt x="1126536" y="292544"/>
                    </a:cubicBezTo>
                    <a:lnTo>
                      <a:pt x="1157032" y="292544"/>
                    </a:lnTo>
                    <a:lnTo>
                      <a:pt x="1157032" y="282034"/>
                    </a:lnTo>
                    <a:lnTo>
                      <a:pt x="1126536" y="282034"/>
                    </a:lnTo>
                    <a:cubicBezTo>
                      <a:pt x="1121486" y="282034"/>
                      <a:pt x="1117392" y="277940"/>
                      <a:pt x="1117392" y="272890"/>
                    </a:cubicBezTo>
                    <a:cubicBezTo>
                      <a:pt x="1117392" y="267840"/>
                      <a:pt x="1121486" y="263746"/>
                      <a:pt x="1126536" y="263746"/>
                    </a:cubicBezTo>
                    <a:lnTo>
                      <a:pt x="1157032" y="263746"/>
                    </a:lnTo>
                    <a:lnTo>
                      <a:pt x="1157032" y="253236"/>
                    </a:lnTo>
                    <a:lnTo>
                      <a:pt x="1126536" y="253236"/>
                    </a:lnTo>
                    <a:cubicBezTo>
                      <a:pt x="1121486" y="253236"/>
                      <a:pt x="1117392" y="249142"/>
                      <a:pt x="1117392" y="244092"/>
                    </a:cubicBezTo>
                    <a:cubicBezTo>
                      <a:pt x="1117392" y="239042"/>
                      <a:pt x="1121486" y="234948"/>
                      <a:pt x="1126536" y="234948"/>
                    </a:cubicBezTo>
                    <a:lnTo>
                      <a:pt x="1157032" y="234948"/>
                    </a:lnTo>
                    <a:lnTo>
                      <a:pt x="1157032" y="219866"/>
                    </a:lnTo>
                    <a:cubicBezTo>
                      <a:pt x="1157032" y="212291"/>
                      <a:pt x="1163173" y="206150"/>
                      <a:pt x="1170748" y="206150"/>
                    </a:cubicBezTo>
                    <a:cubicBezTo>
                      <a:pt x="1178323" y="206150"/>
                      <a:pt x="1184464" y="212291"/>
                      <a:pt x="1184464" y="219866"/>
                    </a:cubicBezTo>
                    <a:lnTo>
                      <a:pt x="1184464" y="234948"/>
                    </a:lnTo>
                    <a:lnTo>
                      <a:pt x="1210556" y="234948"/>
                    </a:lnTo>
                    <a:cubicBezTo>
                      <a:pt x="1215606" y="234948"/>
                      <a:pt x="1219700" y="239042"/>
                      <a:pt x="1219700" y="244092"/>
                    </a:cubicBezTo>
                    <a:cubicBezTo>
                      <a:pt x="1219700" y="249142"/>
                      <a:pt x="1215606" y="253236"/>
                      <a:pt x="1210556" y="253236"/>
                    </a:cubicBezTo>
                    <a:lnTo>
                      <a:pt x="1184464" y="253236"/>
                    </a:lnTo>
                    <a:lnTo>
                      <a:pt x="1184464" y="263746"/>
                    </a:lnTo>
                    <a:lnTo>
                      <a:pt x="1210556" y="263746"/>
                    </a:lnTo>
                    <a:cubicBezTo>
                      <a:pt x="1215606" y="263746"/>
                      <a:pt x="1219700" y="267840"/>
                      <a:pt x="1219700" y="272890"/>
                    </a:cubicBezTo>
                    <a:cubicBezTo>
                      <a:pt x="1219700" y="277940"/>
                      <a:pt x="1215606" y="282034"/>
                      <a:pt x="1210556" y="282034"/>
                    </a:cubicBezTo>
                    <a:lnTo>
                      <a:pt x="1184464" y="282034"/>
                    </a:lnTo>
                    <a:lnTo>
                      <a:pt x="1184464" y="292544"/>
                    </a:lnTo>
                    <a:lnTo>
                      <a:pt x="1210556" y="292544"/>
                    </a:lnTo>
                    <a:cubicBezTo>
                      <a:pt x="1215606" y="292544"/>
                      <a:pt x="1219700" y="296638"/>
                      <a:pt x="1219700" y="301688"/>
                    </a:cubicBezTo>
                    <a:cubicBezTo>
                      <a:pt x="1219700" y="306738"/>
                      <a:pt x="1215606" y="310832"/>
                      <a:pt x="1210556" y="310832"/>
                    </a:cubicBezTo>
                    <a:lnTo>
                      <a:pt x="1184464" y="310832"/>
                    </a:lnTo>
                    <a:lnTo>
                      <a:pt x="1184464" y="385248"/>
                    </a:lnTo>
                    <a:lnTo>
                      <a:pt x="1315794" y="385248"/>
                    </a:lnTo>
                    <a:lnTo>
                      <a:pt x="1315794" y="310832"/>
                    </a:lnTo>
                    <a:lnTo>
                      <a:pt x="1286537" y="310832"/>
                    </a:lnTo>
                    <a:cubicBezTo>
                      <a:pt x="1281487" y="310832"/>
                      <a:pt x="1277393" y="306738"/>
                      <a:pt x="1277393" y="301688"/>
                    </a:cubicBezTo>
                    <a:cubicBezTo>
                      <a:pt x="1277393" y="296638"/>
                      <a:pt x="1281487" y="292544"/>
                      <a:pt x="1286537" y="292544"/>
                    </a:cubicBezTo>
                    <a:lnTo>
                      <a:pt x="1315794" y="292544"/>
                    </a:lnTo>
                    <a:lnTo>
                      <a:pt x="1315794" y="282034"/>
                    </a:lnTo>
                    <a:lnTo>
                      <a:pt x="1286537" y="282034"/>
                    </a:lnTo>
                    <a:cubicBezTo>
                      <a:pt x="1281487" y="282034"/>
                      <a:pt x="1277393" y="277940"/>
                      <a:pt x="1277393" y="272890"/>
                    </a:cubicBezTo>
                    <a:cubicBezTo>
                      <a:pt x="1277393" y="267840"/>
                      <a:pt x="1281487" y="263746"/>
                      <a:pt x="1286537" y="263746"/>
                    </a:cubicBezTo>
                    <a:lnTo>
                      <a:pt x="1315794" y="263746"/>
                    </a:lnTo>
                    <a:lnTo>
                      <a:pt x="1315794" y="253236"/>
                    </a:lnTo>
                    <a:lnTo>
                      <a:pt x="1286537" y="253236"/>
                    </a:lnTo>
                    <a:cubicBezTo>
                      <a:pt x="1281487" y="253236"/>
                      <a:pt x="1277393" y="249142"/>
                      <a:pt x="1277393" y="244092"/>
                    </a:cubicBezTo>
                    <a:cubicBezTo>
                      <a:pt x="1277393" y="239042"/>
                      <a:pt x="1281487" y="234948"/>
                      <a:pt x="1286537" y="234948"/>
                    </a:cubicBezTo>
                    <a:lnTo>
                      <a:pt x="1315794" y="234948"/>
                    </a:lnTo>
                    <a:lnTo>
                      <a:pt x="1315794" y="219866"/>
                    </a:lnTo>
                    <a:cubicBezTo>
                      <a:pt x="1315794" y="212291"/>
                      <a:pt x="1321935" y="206150"/>
                      <a:pt x="1329510" y="206150"/>
                    </a:cubicBezTo>
                    <a:cubicBezTo>
                      <a:pt x="1337085" y="206150"/>
                      <a:pt x="1343226" y="212291"/>
                      <a:pt x="1343226" y="219866"/>
                    </a:cubicBezTo>
                    <a:lnTo>
                      <a:pt x="1343226" y="234948"/>
                    </a:lnTo>
                    <a:lnTo>
                      <a:pt x="1370557" y="234948"/>
                    </a:lnTo>
                    <a:cubicBezTo>
                      <a:pt x="1375607" y="234948"/>
                      <a:pt x="1379701" y="239042"/>
                      <a:pt x="1379701" y="244092"/>
                    </a:cubicBezTo>
                    <a:cubicBezTo>
                      <a:pt x="1379701" y="249142"/>
                      <a:pt x="1375607" y="253236"/>
                      <a:pt x="1370557" y="253236"/>
                    </a:cubicBezTo>
                    <a:lnTo>
                      <a:pt x="1343226" y="253236"/>
                    </a:lnTo>
                    <a:lnTo>
                      <a:pt x="1343226" y="263746"/>
                    </a:lnTo>
                    <a:lnTo>
                      <a:pt x="1370557" y="263746"/>
                    </a:lnTo>
                    <a:cubicBezTo>
                      <a:pt x="1375607" y="263746"/>
                      <a:pt x="1379701" y="267840"/>
                      <a:pt x="1379701" y="272890"/>
                    </a:cubicBezTo>
                    <a:cubicBezTo>
                      <a:pt x="1379701" y="277940"/>
                      <a:pt x="1375607" y="282034"/>
                      <a:pt x="1370557" y="282034"/>
                    </a:cubicBezTo>
                    <a:lnTo>
                      <a:pt x="1343226" y="282034"/>
                    </a:lnTo>
                    <a:lnTo>
                      <a:pt x="1343226" y="292544"/>
                    </a:lnTo>
                    <a:lnTo>
                      <a:pt x="1370557" y="292544"/>
                    </a:lnTo>
                    <a:cubicBezTo>
                      <a:pt x="1375607" y="292544"/>
                      <a:pt x="1379701" y="296638"/>
                      <a:pt x="1379701" y="301688"/>
                    </a:cubicBezTo>
                    <a:cubicBezTo>
                      <a:pt x="1379701" y="306738"/>
                      <a:pt x="1375607" y="310832"/>
                      <a:pt x="1370557" y="310832"/>
                    </a:cubicBezTo>
                    <a:lnTo>
                      <a:pt x="1343226" y="310832"/>
                    </a:lnTo>
                    <a:lnTo>
                      <a:pt x="1343226" y="385248"/>
                    </a:lnTo>
                    <a:lnTo>
                      <a:pt x="1497488" y="385248"/>
                    </a:lnTo>
                    <a:lnTo>
                      <a:pt x="1505347" y="388503"/>
                    </a:lnTo>
                    <a:lnTo>
                      <a:pt x="1505405" y="388454"/>
                    </a:lnTo>
                    <a:cubicBezTo>
                      <a:pt x="1511207" y="383585"/>
                      <a:pt x="1519859" y="384342"/>
                      <a:pt x="1524728" y="390145"/>
                    </a:cubicBezTo>
                    <a:cubicBezTo>
                      <a:pt x="1529597" y="395948"/>
                      <a:pt x="1528840" y="404599"/>
                      <a:pt x="1523038" y="409469"/>
                    </a:cubicBezTo>
                    <a:lnTo>
                      <a:pt x="1085083" y="776956"/>
                    </a:lnTo>
                    <a:lnTo>
                      <a:pt x="1087573" y="789880"/>
                    </a:lnTo>
                    <a:cubicBezTo>
                      <a:pt x="1095377" y="845416"/>
                      <a:pt x="1103907" y="900770"/>
                      <a:pt x="1112255" y="956306"/>
                    </a:cubicBezTo>
                    <a:cubicBezTo>
                      <a:pt x="1119333" y="1003130"/>
                      <a:pt x="1126411" y="1049955"/>
                      <a:pt x="1133490" y="1096779"/>
                    </a:cubicBezTo>
                    <a:cubicBezTo>
                      <a:pt x="1137845" y="1126362"/>
                      <a:pt x="1142383" y="1155763"/>
                      <a:pt x="1146738" y="1185346"/>
                    </a:cubicBezTo>
                    <a:cubicBezTo>
                      <a:pt x="1146920" y="1186798"/>
                      <a:pt x="1146557" y="1189339"/>
                      <a:pt x="1147283" y="1189702"/>
                    </a:cubicBezTo>
                    <a:cubicBezTo>
                      <a:pt x="1160532" y="1195328"/>
                      <a:pt x="1152546" y="1206762"/>
                      <a:pt x="1153816" y="1215292"/>
                    </a:cubicBezTo>
                    <a:cubicBezTo>
                      <a:pt x="1155450" y="1226726"/>
                      <a:pt x="1154542" y="1238522"/>
                      <a:pt x="1156176" y="1249956"/>
                    </a:cubicBezTo>
                    <a:cubicBezTo>
                      <a:pt x="1167247" y="1325093"/>
                      <a:pt x="1178862" y="1400230"/>
                      <a:pt x="1190114" y="1475367"/>
                    </a:cubicBezTo>
                    <a:cubicBezTo>
                      <a:pt x="1199370" y="1536710"/>
                      <a:pt x="1208445" y="1598235"/>
                      <a:pt x="1217701" y="1659579"/>
                    </a:cubicBezTo>
                    <a:cubicBezTo>
                      <a:pt x="1218064" y="1661756"/>
                      <a:pt x="1220605" y="1663753"/>
                      <a:pt x="1221875" y="1665931"/>
                    </a:cubicBezTo>
                    <a:cubicBezTo>
                      <a:pt x="1222964" y="1667746"/>
                      <a:pt x="1224416" y="1669924"/>
                      <a:pt x="1224235" y="1671920"/>
                    </a:cubicBezTo>
                    <a:cubicBezTo>
                      <a:pt x="1221875" y="1709307"/>
                      <a:pt x="1230587" y="1745423"/>
                      <a:pt x="1235668" y="1781903"/>
                    </a:cubicBezTo>
                    <a:cubicBezTo>
                      <a:pt x="1242928" y="1833264"/>
                      <a:pt x="1251095" y="1884444"/>
                      <a:pt x="1258718" y="1935625"/>
                    </a:cubicBezTo>
                    <a:cubicBezTo>
                      <a:pt x="1266340" y="1986260"/>
                      <a:pt x="1273600" y="2037077"/>
                      <a:pt x="1281222" y="2087713"/>
                    </a:cubicBezTo>
                    <a:lnTo>
                      <a:pt x="1286826" y="2124229"/>
                    </a:lnTo>
                    <a:lnTo>
                      <a:pt x="1623061" y="2124229"/>
                    </a:lnTo>
                    <a:lnTo>
                      <a:pt x="1636122" y="2129640"/>
                    </a:lnTo>
                    <a:lnTo>
                      <a:pt x="1640572" y="2129637"/>
                    </a:lnTo>
                    <a:lnTo>
                      <a:pt x="1640572" y="2134176"/>
                    </a:lnTo>
                    <a:lnTo>
                      <a:pt x="1645921" y="2147089"/>
                    </a:lnTo>
                    <a:lnTo>
                      <a:pt x="1645920" y="2147089"/>
                    </a:lnTo>
                    <a:lnTo>
                      <a:pt x="1640572" y="2160000"/>
                    </a:lnTo>
                    <a:lnTo>
                      <a:pt x="1640572" y="2166683"/>
                    </a:lnTo>
                    <a:lnTo>
                      <a:pt x="1630945" y="2166683"/>
                    </a:lnTo>
                    <a:lnTo>
                      <a:pt x="1623060" y="2169949"/>
                    </a:lnTo>
                    <a:lnTo>
                      <a:pt x="22860" y="2169948"/>
                    </a:lnTo>
                    <a:lnTo>
                      <a:pt x="14978" y="2166683"/>
                    </a:lnTo>
                    <a:lnTo>
                      <a:pt x="5349" y="2166683"/>
                    </a:lnTo>
                    <a:lnTo>
                      <a:pt x="5349" y="2160002"/>
                    </a:lnTo>
                    <a:lnTo>
                      <a:pt x="0" y="2147089"/>
                    </a:lnTo>
                    <a:lnTo>
                      <a:pt x="6696" y="2130925"/>
                    </a:lnTo>
                    <a:cubicBezTo>
                      <a:pt x="10833" y="2126788"/>
                      <a:pt x="16548" y="2124229"/>
                      <a:pt x="22860" y="2124229"/>
                    </a:cubicBezTo>
                    <a:lnTo>
                      <a:pt x="410941" y="2124229"/>
                    </a:lnTo>
                    <a:lnTo>
                      <a:pt x="415334" y="2082631"/>
                    </a:lnTo>
                    <a:cubicBezTo>
                      <a:pt x="419509" y="2042159"/>
                      <a:pt x="423683" y="2001505"/>
                      <a:pt x="427676" y="1961033"/>
                    </a:cubicBezTo>
                    <a:cubicBezTo>
                      <a:pt x="430943" y="1928365"/>
                      <a:pt x="433846" y="1895515"/>
                      <a:pt x="437295" y="1862847"/>
                    </a:cubicBezTo>
                    <a:cubicBezTo>
                      <a:pt x="441287" y="1823827"/>
                      <a:pt x="445462" y="1784807"/>
                      <a:pt x="449455" y="1745786"/>
                    </a:cubicBezTo>
                    <a:cubicBezTo>
                      <a:pt x="450906" y="1732538"/>
                      <a:pt x="451995" y="1719289"/>
                      <a:pt x="453447" y="1706221"/>
                    </a:cubicBezTo>
                    <a:cubicBezTo>
                      <a:pt x="454173" y="1699688"/>
                      <a:pt x="454173" y="1693517"/>
                      <a:pt x="444554" y="1691158"/>
                    </a:cubicBezTo>
                    <a:cubicBezTo>
                      <a:pt x="461977" y="1681902"/>
                      <a:pt x="456896" y="1666112"/>
                      <a:pt x="458348" y="1653227"/>
                    </a:cubicBezTo>
                    <a:cubicBezTo>
                      <a:pt x="464700" y="1599869"/>
                      <a:pt x="469600" y="1546329"/>
                      <a:pt x="475045" y="1492971"/>
                    </a:cubicBezTo>
                    <a:cubicBezTo>
                      <a:pt x="479582" y="1447962"/>
                      <a:pt x="483756" y="1402771"/>
                      <a:pt x="488112" y="1357761"/>
                    </a:cubicBezTo>
                    <a:cubicBezTo>
                      <a:pt x="492286" y="1315656"/>
                      <a:pt x="496097" y="1273550"/>
                      <a:pt x="501179" y="1231626"/>
                    </a:cubicBezTo>
                    <a:cubicBezTo>
                      <a:pt x="502450" y="1222007"/>
                      <a:pt x="495190" y="1221099"/>
                      <a:pt x="490834" y="1215473"/>
                    </a:cubicBezTo>
                    <a:cubicBezTo>
                      <a:pt x="506805" y="1209484"/>
                      <a:pt x="504446" y="1195328"/>
                      <a:pt x="505898" y="1182805"/>
                    </a:cubicBezTo>
                    <a:cubicBezTo>
                      <a:pt x="510072" y="1142877"/>
                      <a:pt x="514065" y="1102950"/>
                      <a:pt x="518239" y="1063022"/>
                    </a:cubicBezTo>
                    <a:cubicBezTo>
                      <a:pt x="521506" y="1030898"/>
                      <a:pt x="524591" y="998774"/>
                      <a:pt x="527858" y="966651"/>
                    </a:cubicBezTo>
                    <a:cubicBezTo>
                      <a:pt x="531851" y="927086"/>
                      <a:pt x="536025" y="887340"/>
                      <a:pt x="540018" y="847775"/>
                    </a:cubicBezTo>
                    <a:lnTo>
                      <a:pt x="548341" y="764399"/>
                    </a:lnTo>
                    <a:lnTo>
                      <a:pt x="132037" y="415079"/>
                    </a:lnTo>
                    <a:lnTo>
                      <a:pt x="129621" y="410438"/>
                    </a:lnTo>
                    <a:lnTo>
                      <a:pt x="125334" y="408662"/>
                    </a:lnTo>
                    <a:cubicBezTo>
                      <a:pt x="122852" y="406180"/>
                      <a:pt x="121316" y="402751"/>
                      <a:pt x="121316" y="398964"/>
                    </a:cubicBezTo>
                    <a:cubicBezTo>
                      <a:pt x="121316" y="391389"/>
                      <a:pt x="127457" y="385248"/>
                      <a:pt x="135032" y="385248"/>
                    </a:cubicBezTo>
                    <a:lnTo>
                      <a:pt x="301963" y="385248"/>
                    </a:lnTo>
                    <a:lnTo>
                      <a:pt x="301963" y="319242"/>
                    </a:lnTo>
                    <a:lnTo>
                      <a:pt x="274367" y="319242"/>
                    </a:lnTo>
                    <a:cubicBezTo>
                      <a:pt x="269317" y="319242"/>
                      <a:pt x="265223" y="315148"/>
                      <a:pt x="265223" y="310098"/>
                    </a:cubicBezTo>
                    <a:cubicBezTo>
                      <a:pt x="265223" y="305048"/>
                      <a:pt x="269317" y="300954"/>
                      <a:pt x="274367" y="300954"/>
                    </a:cubicBezTo>
                    <a:lnTo>
                      <a:pt x="301963" y="300954"/>
                    </a:lnTo>
                    <a:lnTo>
                      <a:pt x="301963" y="290444"/>
                    </a:lnTo>
                    <a:lnTo>
                      <a:pt x="274367" y="290444"/>
                    </a:lnTo>
                    <a:cubicBezTo>
                      <a:pt x="269317" y="290444"/>
                      <a:pt x="265223" y="286350"/>
                      <a:pt x="265223" y="281300"/>
                    </a:cubicBezTo>
                    <a:cubicBezTo>
                      <a:pt x="265223" y="276250"/>
                      <a:pt x="269317" y="272156"/>
                      <a:pt x="274367" y="272156"/>
                    </a:cubicBezTo>
                    <a:lnTo>
                      <a:pt x="301963" y="272156"/>
                    </a:lnTo>
                    <a:lnTo>
                      <a:pt x="301963" y="261646"/>
                    </a:lnTo>
                    <a:lnTo>
                      <a:pt x="274367" y="261646"/>
                    </a:lnTo>
                    <a:cubicBezTo>
                      <a:pt x="269317" y="261646"/>
                      <a:pt x="265223" y="257552"/>
                      <a:pt x="265223" y="252502"/>
                    </a:cubicBezTo>
                    <a:cubicBezTo>
                      <a:pt x="265223" y="247452"/>
                      <a:pt x="269317" y="243358"/>
                      <a:pt x="274367" y="243358"/>
                    </a:cubicBezTo>
                    <a:lnTo>
                      <a:pt x="301963" y="243358"/>
                    </a:lnTo>
                    <a:lnTo>
                      <a:pt x="301963" y="219866"/>
                    </a:lnTo>
                    <a:cubicBezTo>
                      <a:pt x="301963" y="212291"/>
                      <a:pt x="308104" y="206150"/>
                      <a:pt x="315679" y="206150"/>
                    </a:cubicBezTo>
                    <a:cubicBezTo>
                      <a:pt x="323254" y="206150"/>
                      <a:pt x="329395" y="212291"/>
                      <a:pt x="329395" y="219866"/>
                    </a:cubicBezTo>
                    <a:lnTo>
                      <a:pt x="329395" y="243358"/>
                    </a:lnTo>
                    <a:lnTo>
                      <a:pt x="358387" y="243358"/>
                    </a:lnTo>
                    <a:cubicBezTo>
                      <a:pt x="363437" y="243358"/>
                      <a:pt x="367531" y="247452"/>
                      <a:pt x="367531" y="252502"/>
                    </a:cubicBezTo>
                    <a:cubicBezTo>
                      <a:pt x="367531" y="257552"/>
                      <a:pt x="363437" y="261646"/>
                      <a:pt x="358387" y="261646"/>
                    </a:cubicBezTo>
                    <a:lnTo>
                      <a:pt x="329395" y="261646"/>
                    </a:lnTo>
                    <a:lnTo>
                      <a:pt x="329395" y="272156"/>
                    </a:lnTo>
                    <a:lnTo>
                      <a:pt x="358387" y="272156"/>
                    </a:lnTo>
                    <a:cubicBezTo>
                      <a:pt x="363437" y="272156"/>
                      <a:pt x="367531" y="276250"/>
                      <a:pt x="367531" y="281300"/>
                    </a:cubicBezTo>
                    <a:cubicBezTo>
                      <a:pt x="367531" y="286350"/>
                      <a:pt x="363437" y="290444"/>
                      <a:pt x="358387" y="290444"/>
                    </a:cubicBezTo>
                    <a:lnTo>
                      <a:pt x="329395" y="290444"/>
                    </a:lnTo>
                    <a:lnTo>
                      <a:pt x="329395" y="300954"/>
                    </a:lnTo>
                    <a:lnTo>
                      <a:pt x="358387" y="300954"/>
                    </a:lnTo>
                    <a:cubicBezTo>
                      <a:pt x="363437" y="300954"/>
                      <a:pt x="367531" y="305048"/>
                      <a:pt x="367531" y="310098"/>
                    </a:cubicBezTo>
                    <a:cubicBezTo>
                      <a:pt x="367531" y="315148"/>
                      <a:pt x="363437" y="319242"/>
                      <a:pt x="358387" y="319242"/>
                    </a:cubicBezTo>
                    <a:lnTo>
                      <a:pt x="329395" y="319242"/>
                    </a:lnTo>
                    <a:lnTo>
                      <a:pt x="329395" y="385248"/>
                    </a:lnTo>
                    <a:lnTo>
                      <a:pt x="447531" y="385248"/>
                    </a:lnTo>
                    <a:lnTo>
                      <a:pt x="447531" y="315782"/>
                    </a:lnTo>
                    <a:lnTo>
                      <a:pt x="417009" y="315782"/>
                    </a:lnTo>
                    <a:cubicBezTo>
                      <a:pt x="411959" y="315782"/>
                      <a:pt x="407865" y="311688"/>
                      <a:pt x="407865" y="306638"/>
                    </a:cubicBezTo>
                    <a:cubicBezTo>
                      <a:pt x="407865" y="301588"/>
                      <a:pt x="411959" y="297494"/>
                      <a:pt x="417009" y="297494"/>
                    </a:cubicBezTo>
                    <a:lnTo>
                      <a:pt x="447531" y="297494"/>
                    </a:lnTo>
                    <a:lnTo>
                      <a:pt x="447531" y="286984"/>
                    </a:lnTo>
                    <a:lnTo>
                      <a:pt x="417009" y="286984"/>
                    </a:lnTo>
                    <a:cubicBezTo>
                      <a:pt x="411959" y="286984"/>
                      <a:pt x="407865" y="282890"/>
                      <a:pt x="407865" y="277840"/>
                    </a:cubicBezTo>
                    <a:cubicBezTo>
                      <a:pt x="407865" y="272790"/>
                      <a:pt x="411959" y="268696"/>
                      <a:pt x="417009" y="268696"/>
                    </a:cubicBezTo>
                    <a:lnTo>
                      <a:pt x="447531" y="268696"/>
                    </a:lnTo>
                    <a:lnTo>
                      <a:pt x="447531" y="258186"/>
                    </a:lnTo>
                    <a:lnTo>
                      <a:pt x="417009" y="258186"/>
                    </a:lnTo>
                    <a:cubicBezTo>
                      <a:pt x="411959" y="258186"/>
                      <a:pt x="407865" y="254092"/>
                      <a:pt x="407865" y="249042"/>
                    </a:cubicBezTo>
                    <a:cubicBezTo>
                      <a:pt x="407865" y="243992"/>
                      <a:pt x="411959" y="239898"/>
                      <a:pt x="417009" y="239898"/>
                    </a:cubicBezTo>
                    <a:lnTo>
                      <a:pt x="447531" y="239898"/>
                    </a:lnTo>
                    <a:lnTo>
                      <a:pt x="447531" y="219866"/>
                    </a:lnTo>
                    <a:cubicBezTo>
                      <a:pt x="447531" y="212291"/>
                      <a:pt x="453672" y="206150"/>
                      <a:pt x="461247" y="206150"/>
                    </a:cubicBezTo>
                    <a:cubicBezTo>
                      <a:pt x="468822" y="206150"/>
                      <a:pt x="474963" y="212291"/>
                      <a:pt x="474963" y="219866"/>
                    </a:cubicBezTo>
                    <a:lnTo>
                      <a:pt x="474963" y="239898"/>
                    </a:lnTo>
                    <a:lnTo>
                      <a:pt x="501029" y="239898"/>
                    </a:lnTo>
                    <a:cubicBezTo>
                      <a:pt x="506079" y="239898"/>
                      <a:pt x="510173" y="243992"/>
                      <a:pt x="510173" y="249042"/>
                    </a:cubicBezTo>
                    <a:cubicBezTo>
                      <a:pt x="510173" y="254092"/>
                      <a:pt x="506079" y="258186"/>
                      <a:pt x="501029" y="258186"/>
                    </a:cubicBezTo>
                    <a:lnTo>
                      <a:pt x="474963" y="258186"/>
                    </a:lnTo>
                    <a:lnTo>
                      <a:pt x="474963" y="268696"/>
                    </a:lnTo>
                    <a:lnTo>
                      <a:pt x="501029" y="268696"/>
                    </a:lnTo>
                    <a:cubicBezTo>
                      <a:pt x="506079" y="268696"/>
                      <a:pt x="510173" y="272790"/>
                      <a:pt x="510173" y="277840"/>
                    </a:cubicBezTo>
                    <a:cubicBezTo>
                      <a:pt x="510173" y="282890"/>
                      <a:pt x="506079" y="286984"/>
                      <a:pt x="501029" y="286984"/>
                    </a:cubicBezTo>
                    <a:lnTo>
                      <a:pt x="474963" y="286984"/>
                    </a:lnTo>
                    <a:lnTo>
                      <a:pt x="474963" y="297494"/>
                    </a:lnTo>
                    <a:lnTo>
                      <a:pt x="501029" y="297494"/>
                    </a:lnTo>
                    <a:cubicBezTo>
                      <a:pt x="506079" y="297494"/>
                      <a:pt x="510173" y="301588"/>
                      <a:pt x="510173" y="306638"/>
                    </a:cubicBezTo>
                    <a:cubicBezTo>
                      <a:pt x="510173" y="311688"/>
                      <a:pt x="506079" y="315782"/>
                      <a:pt x="501029" y="315782"/>
                    </a:cubicBezTo>
                    <a:lnTo>
                      <a:pt x="474963" y="315782"/>
                    </a:lnTo>
                    <a:lnTo>
                      <a:pt x="474963" y="385248"/>
                    </a:lnTo>
                    <a:lnTo>
                      <a:pt x="588306" y="385248"/>
                    </a:lnTo>
                    <a:lnTo>
                      <a:pt x="588536" y="382944"/>
                    </a:lnTo>
                    <a:cubicBezTo>
                      <a:pt x="591818" y="350126"/>
                      <a:pt x="595397" y="317308"/>
                      <a:pt x="598679" y="284490"/>
                    </a:cubicBezTo>
                    <a:cubicBezTo>
                      <a:pt x="601365" y="258385"/>
                      <a:pt x="603752" y="232130"/>
                      <a:pt x="606437" y="206025"/>
                    </a:cubicBezTo>
                    <a:cubicBezTo>
                      <a:pt x="609718" y="173206"/>
                      <a:pt x="613150" y="140388"/>
                      <a:pt x="616580" y="107571"/>
                    </a:cubicBezTo>
                    <a:lnTo>
                      <a:pt x="616580" y="105641"/>
                    </a:lnTo>
                    <a:lnTo>
                      <a:pt x="569236" y="105641"/>
                    </a:lnTo>
                    <a:cubicBezTo>
                      <a:pt x="562924" y="105641"/>
                      <a:pt x="557209" y="103082"/>
                      <a:pt x="553072" y="98945"/>
                    </a:cubicBezTo>
                    <a:lnTo>
                      <a:pt x="546376" y="82781"/>
                    </a:lnTo>
                    <a:lnTo>
                      <a:pt x="553072" y="66617"/>
                    </a:lnTo>
                    <a:cubicBezTo>
                      <a:pt x="557209" y="62481"/>
                      <a:pt x="562924" y="59922"/>
                      <a:pt x="569236" y="59922"/>
                    </a:cubicBezTo>
                    <a:lnTo>
                      <a:pt x="659192" y="59922"/>
                    </a:lnTo>
                    <a:lnTo>
                      <a:pt x="649547" y="36638"/>
                    </a:lnTo>
                    <a:cubicBezTo>
                      <a:pt x="649547" y="16403"/>
                      <a:pt x="665950" y="0"/>
                      <a:pt x="6861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7B76155C-2B61-4A13-A4F8-CD44FD9E899B}"/>
                  </a:ext>
                </a:extLst>
              </p:cNvPr>
              <p:cNvGrpSpPr/>
              <p:nvPr/>
            </p:nvGrpSpPr>
            <p:grpSpPr>
              <a:xfrm>
                <a:off x="6896749" y="1773716"/>
                <a:ext cx="1238201" cy="1299037"/>
                <a:chOff x="6896749" y="1773716"/>
                <a:chExt cx="1238201" cy="1299037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9320EA0C-AB4F-4A93-888E-CC7B0962207C}"/>
                    </a:ext>
                  </a:extLst>
                </p:cNvPr>
                <p:cNvSpPr/>
                <p:nvPr/>
              </p:nvSpPr>
              <p:spPr>
                <a:xfrm>
                  <a:off x="7405832" y="2164710"/>
                  <a:ext cx="538296" cy="859041"/>
                </a:xfrm>
                <a:custGeom>
                  <a:avLst/>
                  <a:gdLst>
                    <a:gd name="connsiteX0" fmla="*/ 817516 w 1645921"/>
                    <a:gd name="connsiteY0" fmla="*/ 1935988 h 2169949"/>
                    <a:gd name="connsiteX1" fmla="*/ 513238 w 1645921"/>
                    <a:gd name="connsiteY1" fmla="*/ 2124229 h 2169949"/>
                    <a:gd name="connsiteX2" fmla="*/ 820226 w 1645921"/>
                    <a:gd name="connsiteY2" fmla="*/ 2124229 h 2169949"/>
                    <a:gd name="connsiteX3" fmla="*/ 848006 w 1645921"/>
                    <a:gd name="connsiteY3" fmla="*/ 1933084 h 2169949"/>
                    <a:gd name="connsiteX4" fmla="*/ 851058 w 1645921"/>
                    <a:gd name="connsiteY4" fmla="*/ 2124229 h 2169949"/>
                    <a:gd name="connsiteX5" fmla="*/ 1165501 w 1645921"/>
                    <a:gd name="connsiteY5" fmla="*/ 2124229 h 2169949"/>
                    <a:gd name="connsiteX6" fmla="*/ 483030 w 1645921"/>
                    <a:gd name="connsiteY6" fmla="*/ 1713663 h 2169949"/>
                    <a:gd name="connsiteX7" fmla="*/ 441567 w 1645921"/>
                    <a:gd name="connsiteY7" fmla="*/ 2124229 h 2169949"/>
                    <a:gd name="connsiteX8" fmla="*/ 456637 w 1645921"/>
                    <a:gd name="connsiteY8" fmla="*/ 2124229 h 2169949"/>
                    <a:gd name="connsiteX9" fmla="*/ 806082 w 1645921"/>
                    <a:gd name="connsiteY9" fmla="*/ 1908038 h 2169949"/>
                    <a:gd name="connsiteX10" fmla="*/ 483030 w 1645921"/>
                    <a:gd name="connsiteY10" fmla="*/ 1713663 h 2169949"/>
                    <a:gd name="connsiteX11" fmla="*/ 1192837 w 1645921"/>
                    <a:gd name="connsiteY11" fmla="*/ 1703681 h 2169949"/>
                    <a:gd name="connsiteX12" fmla="*/ 863251 w 1645921"/>
                    <a:gd name="connsiteY12" fmla="*/ 1907494 h 2169949"/>
                    <a:gd name="connsiteX13" fmla="*/ 1223376 w 1645921"/>
                    <a:gd name="connsiteY13" fmla="*/ 2124229 h 2169949"/>
                    <a:gd name="connsiteX14" fmla="*/ 1255703 w 1645921"/>
                    <a:gd name="connsiteY14" fmla="*/ 2124229 h 2169949"/>
                    <a:gd name="connsiteX15" fmla="*/ 813705 w 1645921"/>
                    <a:gd name="connsiteY15" fmla="*/ 1701321 h 2169949"/>
                    <a:gd name="connsiteX16" fmla="*/ 529673 w 1645921"/>
                    <a:gd name="connsiteY16" fmla="*/ 1704407 h 2169949"/>
                    <a:gd name="connsiteX17" fmla="*/ 529129 w 1645921"/>
                    <a:gd name="connsiteY17" fmla="*/ 1706584 h 2169949"/>
                    <a:gd name="connsiteX18" fmla="*/ 816608 w 1645921"/>
                    <a:gd name="connsiteY18" fmla="*/ 1879544 h 2169949"/>
                    <a:gd name="connsiteX19" fmla="*/ 813705 w 1645921"/>
                    <a:gd name="connsiteY19" fmla="*/ 1701321 h 2169949"/>
                    <a:gd name="connsiteX20" fmla="*/ 1143109 w 1645921"/>
                    <a:gd name="connsiteY20" fmla="*/ 1697147 h 2169949"/>
                    <a:gd name="connsiteX21" fmla="*/ 844376 w 1645921"/>
                    <a:gd name="connsiteY21" fmla="*/ 1700595 h 2169949"/>
                    <a:gd name="connsiteX22" fmla="*/ 847280 w 1645921"/>
                    <a:gd name="connsiteY22" fmla="*/ 1882630 h 2169949"/>
                    <a:gd name="connsiteX23" fmla="*/ 1143835 w 1645921"/>
                    <a:gd name="connsiteY23" fmla="*/ 1699143 h 2169949"/>
                    <a:gd name="connsiteX24" fmla="*/ 1143109 w 1645921"/>
                    <a:gd name="connsiteY24" fmla="*/ 1697147 h 2169949"/>
                    <a:gd name="connsiteX25" fmla="*/ 840565 w 1645921"/>
                    <a:gd name="connsiteY25" fmla="*/ 1456129 h 2169949"/>
                    <a:gd name="connsiteX26" fmla="*/ 844195 w 1645921"/>
                    <a:gd name="connsiteY26" fmla="*/ 1670287 h 2169949"/>
                    <a:gd name="connsiteX27" fmla="*/ 1144923 w 1645921"/>
                    <a:gd name="connsiteY27" fmla="*/ 1666838 h 2169949"/>
                    <a:gd name="connsiteX28" fmla="*/ 1145649 w 1645921"/>
                    <a:gd name="connsiteY28" fmla="*/ 1665205 h 2169949"/>
                    <a:gd name="connsiteX29" fmla="*/ 840565 w 1645921"/>
                    <a:gd name="connsiteY29" fmla="*/ 1456129 h 2169949"/>
                    <a:gd name="connsiteX30" fmla="*/ 810075 w 1645921"/>
                    <a:gd name="connsiteY30" fmla="*/ 1455403 h 2169949"/>
                    <a:gd name="connsiteX31" fmla="*/ 517695 w 1645921"/>
                    <a:gd name="connsiteY31" fmla="*/ 1674098 h 2169949"/>
                    <a:gd name="connsiteX32" fmla="*/ 813342 w 1645921"/>
                    <a:gd name="connsiteY32" fmla="*/ 1670650 h 2169949"/>
                    <a:gd name="connsiteX33" fmla="*/ 810075 w 1645921"/>
                    <a:gd name="connsiteY33" fmla="*/ 1455403 h 2169949"/>
                    <a:gd name="connsiteX34" fmla="*/ 530580 w 1645921"/>
                    <a:gd name="connsiteY34" fmla="*/ 1243604 h 2169949"/>
                    <a:gd name="connsiteX35" fmla="*/ 488656 w 1645921"/>
                    <a:gd name="connsiteY35" fmla="*/ 1658308 h 2169949"/>
                    <a:gd name="connsiteX36" fmla="*/ 797915 w 1645921"/>
                    <a:gd name="connsiteY36" fmla="*/ 1426909 h 2169949"/>
                    <a:gd name="connsiteX37" fmla="*/ 530580 w 1645921"/>
                    <a:gd name="connsiteY37" fmla="*/ 1243604 h 2169949"/>
                    <a:gd name="connsiteX38" fmla="*/ 836935 w 1645921"/>
                    <a:gd name="connsiteY38" fmla="*/ 1223277 h 2169949"/>
                    <a:gd name="connsiteX39" fmla="*/ 839658 w 1645921"/>
                    <a:gd name="connsiteY39" fmla="*/ 1395693 h 2169949"/>
                    <a:gd name="connsiteX40" fmla="*/ 1070150 w 1645921"/>
                    <a:gd name="connsiteY40" fmla="*/ 1223277 h 2169949"/>
                    <a:gd name="connsiteX41" fmla="*/ 836935 w 1645921"/>
                    <a:gd name="connsiteY41" fmla="*/ 1223277 h 2169949"/>
                    <a:gd name="connsiteX42" fmla="*/ 553085 w 1645921"/>
                    <a:gd name="connsiteY42" fmla="*/ 1223277 h 2169949"/>
                    <a:gd name="connsiteX43" fmla="*/ 809167 w 1645921"/>
                    <a:gd name="connsiteY43" fmla="*/ 1398778 h 2169949"/>
                    <a:gd name="connsiteX44" fmla="*/ 806445 w 1645921"/>
                    <a:gd name="connsiteY44" fmla="*/ 1223277 h 2169949"/>
                    <a:gd name="connsiteX45" fmla="*/ 553085 w 1645921"/>
                    <a:gd name="connsiteY45" fmla="*/ 1223277 h 2169949"/>
                    <a:gd name="connsiteX46" fmla="*/ 1121148 w 1645921"/>
                    <a:gd name="connsiteY46" fmla="*/ 1222551 h 2169949"/>
                    <a:gd name="connsiteX47" fmla="*/ 849095 w 1645921"/>
                    <a:gd name="connsiteY47" fmla="*/ 1426001 h 2169949"/>
                    <a:gd name="connsiteX48" fmla="*/ 1185940 w 1645921"/>
                    <a:gd name="connsiteY48" fmla="*/ 1656856 h 2169949"/>
                    <a:gd name="connsiteX49" fmla="*/ 1121148 w 1645921"/>
                    <a:gd name="connsiteY49" fmla="*/ 1222551 h 2169949"/>
                    <a:gd name="connsiteX50" fmla="*/ 803178 w 1645921"/>
                    <a:gd name="connsiteY50" fmla="*/ 1009119 h 2169949"/>
                    <a:gd name="connsiteX51" fmla="*/ 570690 w 1645921"/>
                    <a:gd name="connsiteY51" fmla="*/ 1191335 h 2169949"/>
                    <a:gd name="connsiteX52" fmla="*/ 805901 w 1645921"/>
                    <a:gd name="connsiteY52" fmla="*/ 1191335 h 2169949"/>
                    <a:gd name="connsiteX53" fmla="*/ 803178 w 1645921"/>
                    <a:gd name="connsiteY53" fmla="*/ 1009119 h 2169949"/>
                    <a:gd name="connsiteX54" fmla="*/ 833305 w 1645921"/>
                    <a:gd name="connsiteY54" fmla="*/ 992422 h 2169949"/>
                    <a:gd name="connsiteX55" fmla="*/ 836572 w 1645921"/>
                    <a:gd name="connsiteY55" fmla="*/ 1191154 h 2169949"/>
                    <a:gd name="connsiteX56" fmla="*/ 1087391 w 1645921"/>
                    <a:gd name="connsiteY56" fmla="*/ 1191154 h 2169949"/>
                    <a:gd name="connsiteX57" fmla="*/ 833305 w 1645921"/>
                    <a:gd name="connsiteY57" fmla="*/ 992422 h 2169949"/>
                    <a:gd name="connsiteX58" fmla="*/ 1055404 w 1645921"/>
                    <a:gd name="connsiteY58" fmla="*/ 817761 h 2169949"/>
                    <a:gd name="connsiteX59" fmla="*/ 1042745 w 1645921"/>
                    <a:gd name="connsiteY59" fmla="*/ 821277 h 2169949"/>
                    <a:gd name="connsiteX60" fmla="*/ 985031 w 1645921"/>
                    <a:gd name="connsiteY60" fmla="*/ 866468 h 2169949"/>
                    <a:gd name="connsiteX61" fmla="*/ 853269 w 1645921"/>
                    <a:gd name="connsiteY61" fmla="*/ 969918 h 2169949"/>
                    <a:gd name="connsiteX62" fmla="*/ 1113707 w 1645921"/>
                    <a:gd name="connsiteY62" fmla="*/ 1173549 h 2169949"/>
                    <a:gd name="connsiteX63" fmla="*/ 1099007 w 1645921"/>
                    <a:gd name="connsiteY63" fmla="*/ 1072459 h 2169949"/>
                    <a:gd name="connsiteX64" fmla="*/ 1079587 w 1645921"/>
                    <a:gd name="connsiteY64" fmla="*/ 943783 h 2169949"/>
                    <a:gd name="connsiteX65" fmla="*/ 1062346 w 1645921"/>
                    <a:gd name="connsiteY65" fmla="*/ 828537 h 2169949"/>
                    <a:gd name="connsiteX66" fmla="*/ 1055404 w 1645921"/>
                    <a:gd name="connsiteY66" fmla="*/ 817761 h 2169949"/>
                    <a:gd name="connsiteX67" fmla="*/ 576134 w 1645921"/>
                    <a:gd name="connsiteY67" fmla="*/ 791513 h 2169949"/>
                    <a:gd name="connsiteX68" fmla="*/ 537114 w 1645921"/>
                    <a:gd name="connsiteY68" fmla="*/ 1179357 h 2169949"/>
                    <a:gd name="connsiteX69" fmla="*/ 540744 w 1645921"/>
                    <a:gd name="connsiteY69" fmla="*/ 1177179 h 2169949"/>
                    <a:gd name="connsiteX70" fmla="*/ 796100 w 1645921"/>
                    <a:gd name="connsiteY70" fmla="*/ 976996 h 2169949"/>
                    <a:gd name="connsiteX71" fmla="*/ 796100 w 1645921"/>
                    <a:gd name="connsiteY71" fmla="*/ 963384 h 2169949"/>
                    <a:gd name="connsiteX72" fmla="*/ 618240 w 1645921"/>
                    <a:gd name="connsiteY72" fmla="*/ 824181 h 2169949"/>
                    <a:gd name="connsiteX73" fmla="*/ 576134 w 1645921"/>
                    <a:gd name="connsiteY73" fmla="*/ 791513 h 2169949"/>
                    <a:gd name="connsiteX74" fmla="*/ 832035 w 1645921"/>
                    <a:gd name="connsiteY74" fmla="*/ 779716 h 2169949"/>
                    <a:gd name="connsiteX75" fmla="*/ 832035 w 1645921"/>
                    <a:gd name="connsiteY75" fmla="*/ 948865 h 2169949"/>
                    <a:gd name="connsiteX76" fmla="*/ 1031534 w 1645921"/>
                    <a:gd name="connsiteY76" fmla="*/ 792496 h 2169949"/>
                    <a:gd name="connsiteX77" fmla="*/ 1031242 w 1645921"/>
                    <a:gd name="connsiteY77" fmla="*/ 791569 h 2169949"/>
                    <a:gd name="connsiteX78" fmla="*/ 1035405 w 1645921"/>
                    <a:gd name="connsiteY78" fmla="*/ 783570 h 2169949"/>
                    <a:gd name="connsiteX79" fmla="*/ 607714 w 1645921"/>
                    <a:gd name="connsiteY79" fmla="*/ 775723 h 2169949"/>
                    <a:gd name="connsiteX80" fmla="*/ 607351 w 1645921"/>
                    <a:gd name="connsiteY80" fmla="*/ 777720 h 2169949"/>
                    <a:gd name="connsiteX81" fmla="*/ 800637 w 1645921"/>
                    <a:gd name="connsiteY81" fmla="*/ 928901 h 2169949"/>
                    <a:gd name="connsiteX82" fmla="*/ 800637 w 1645921"/>
                    <a:gd name="connsiteY82" fmla="*/ 779353 h 2169949"/>
                    <a:gd name="connsiteX83" fmla="*/ 607714 w 1645921"/>
                    <a:gd name="connsiteY83" fmla="*/ 775723 h 2169949"/>
                    <a:gd name="connsiteX84" fmla="*/ 796931 w 1645921"/>
                    <a:gd name="connsiteY84" fmla="*/ 594770 h 2169949"/>
                    <a:gd name="connsiteX85" fmla="*/ 605840 w 1645921"/>
                    <a:gd name="connsiteY85" fmla="*/ 744540 h 2169949"/>
                    <a:gd name="connsiteX86" fmla="*/ 799169 w 1645921"/>
                    <a:gd name="connsiteY86" fmla="*/ 744540 h 2169949"/>
                    <a:gd name="connsiteX87" fmla="*/ 796931 w 1645921"/>
                    <a:gd name="connsiteY87" fmla="*/ 594770 h 2169949"/>
                    <a:gd name="connsiteX88" fmla="*/ 821693 w 1645921"/>
                    <a:gd name="connsiteY88" fmla="*/ 581046 h 2169949"/>
                    <a:gd name="connsiteX89" fmla="*/ 824378 w 1645921"/>
                    <a:gd name="connsiteY89" fmla="*/ 744391 h 2169949"/>
                    <a:gd name="connsiteX90" fmla="*/ 1030536 w 1645921"/>
                    <a:gd name="connsiteY90" fmla="*/ 744391 h 2169949"/>
                    <a:gd name="connsiteX91" fmla="*/ 821693 w 1645921"/>
                    <a:gd name="connsiteY91" fmla="*/ 581046 h 2169949"/>
                    <a:gd name="connsiteX92" fmla="*/ 1004245 w 1645921"/>
                    <a:gd name="connsiteY92" fmla="*/ 437486 h 2169949"/>
                    <a:gd name="connsiteX93" fmla="*/ 993840 w 1645921"/>
                    <a:gd name="connsiteY93" fmla="*/ 440376 h 2169949"/>
                    <a:gd name="connsiteX94" fmla="*/ 946402 w 1645921"/>
                    <a:gd name="connsiteY94" fmla="*/ 477520 h 2169949"/>
                    <a:gd name="connsiteX95" fmla="*/ 838102 w 1645921"/>
                    <a:gd name="connsiteY95" fmla="*/ 562549 h 2169949"/>
                    <a:gd name="connsiteX96" fmla="*/ 1052166 w 1645921"/>
                    <a:gd name="connsiteY96" fmla="*/ 729921 h 2169949"/>
                    <a:gd name="connsiteX97" fmla="*/ 1040084 w 1645921"/>
                    <a:gd name="connsiteY97" fmla="*/ 646831 h 2169949"/>
                    <a:gd name="connsiteX98" fmla="*/ 1024122 w 1645921"/>
                    <a:gd name="connsiteY98" fmla="*/ 541068 h 2169949"/>
                    <a:gd name="connsiteX99" fmla="*/ 1009951 w 1645921"/>
                    <a:gd name="connsiteY99" fmla="*/ 446343 h 2169949"/>
                    <a:gd name="connsiteX100" fmla="*/ 1004245 w 1645921"/>
                    <a:gd name="connsiteY100" fmla="*/ 437486 h 2169949"/>
                    <a:gd name="connsiteX101" fmla="*/ 610315 w 1645921"/>
                    <a:gd name="connsiteY101" fmla="*/ 415911 h 2169949"/>
                    <a:gd name="connsiteX102" fmla="*/ 578243 w 1645921"/>
                    <a:gd name="connsiteY102" fmla="*/ 734695 h 2169949"/>
                    <a:gd name="connsiteX103" fmla="*/ 581226 w 1645921"/>
                    <a:gd name="connsiteY103" fmla="*/ 732905 h 2169949"/>
                    <a:gd name="connsiteX104" fmla="*/ 791113 w 1645921"/>
                    <a:gd name="connsiteY104" fmla="*/ 568367 h 2169949"/>
                    <a:gd name="connsiteX105" fmla="*/ 791113 w 1645921"/>
                    <a:gd name="connsiteY105" fmla="*/ 557179 h 2169949"/>
                    <a:gd name="connsiteX106" fmla="*/ 644923 w 1645921"/>
                    <a:gd name="connsiteY106" fmla="*/ 442763 h 2169949"/>
                    <a:gd name="connsiteX107" fmla="*/ 610315 w 1645921"/>
                    <a:gd name="connsiteY107" fmla="*/ 415911 h 2169949"/>
                    <a:gd name="connsiteX108" fmla="*/ 1030322 w 1645921"/>
                    <a:gd name="connsiteY108" fmla="*/ 412680 h 2169949"/>
                    <a:gd name="connsiteX109" fmla="*/ 1030686 w 1645921"/>
                    <a:gd name="connsiteY109" fmla="*/ 414569 h 2169949"/>
                    <a:gd name="connsiteX110" fmla="*/ 1050973 w 1645921"/>
                    <a:gd name="connsiteY110" fmla="*/ 551361 h 2169949"/>
                    <a:gd name="connsiteX111" fmla="*/ 1068427 w 1645921"/>
                    <a:gd name="connsiteY111" fmla="*/ 666821 h 2169949"/>
                    <a:gd name="connsiteX112" fmla="*/ 1079316 w 1645921"/>
                    <a:gd name="connsiteY112" fmla="*/ 739618 h 2169949"/>
                    <a:gd name="connsiteX113" fmla="*/ 1079763 w 1645921"/>
                    <a:gd name="connsiteY113" fmla="*/ 743198 h 2169949"/>
                    <a:gd name="connsiteX114" fmla="*/ 1080791 w 1645921"/>
                    <a:gd name="connsiteY114" fmla="*/ 744748 h 2169949"/>
                    <a:gd name="connsiteX115" fmla="*/ 1476534 w 1645921"/>
                    <a:gd name="connsiteY115" fmla="*/ 412680 h 2169949"/>
                    <a:gd name="connsiteX116" fmla="*/ 820649 w 1645921"/>
                    <a:gd name="connsiteY116" fmla="*/ 412680 h 2169949"/>
                    <a:gd name="connsiteX117" fmla="*/ 820649 w 1645921"/>
                    <a:gd name="connsiteY117" fmla="*/ 545245 h 2169949"/>
                    <a:gd name="connsiteX118" fmla="*/ 989779 w 1645921"/>
                    <a:gd name="connsiteY118" fmla="*/ 412680 h 2169949"/>
                    <a:gd name="connsiteX119" fmla="*/ 646336 w 1645921"/>
                    <a:gd name="connsiteY119" fmla="*/ 412680 h 2169949"/>
                    <a:gd name="connsiteX120" fmla="*/ 794842 w 1645921"/>
                    <a:gd name="connsiteY120" fmla="*/ 528836 h 2169949"/>
                    <a:gd name="connsiteX121" fmla="*/ 794842 w 1645921"/>
                    <a:gd name="connsiteY121" fmla="*/ 412680 h 2169949"/>
                    <a:gd name="connsiteX122" fmla="*/ 171855 w 1645921"/>
                    <a:gd name="connsiteY122" fmla="*/ 412680 h 2169949"/>
                    <a:gd name="connsiteX123" fmla="*/ 553095 w 1645921"/>
                    <a:gd name="connsiteY123" fmla="*/ 732578 h 2169949"/>
                    <a:gd name="connsiteX124" fmla="*/ 562729 w 1645921"/>
                    <a:gd name="connsiteY124" fmla="*/ 639075 h 2169949"/>
                    <a:gd name="connsiteX125" fmla="*/ 570635 w 1645921"/>
                    <a:gd name="connsiteY125" fmla="*/ 559864 h 2169949"/>
                    <a:gd name="connsiteX126" fmla="*/ 580630 w 1645921"/>
                    <a:gd name="connsiteY126" fmla="*/ 462155 h 2169949"/>
                    <a:gd name="connsiteX127" fmla="*/ 585568 w 1645921"/>
                    <a:gd name="connsiteY127" fmla="*/ 412680 h 2169949"/>
                    <a:gd name="connsiteX128" fmla="*/ 789920 w 1645921"/>
                    <a:gd name="connsiteY128" fmla="*/ 135167 h 2169949"/>
                    <a:gd name="connsiteX129" fmla="*/ 630156 w 1645921"/>
                    <a:gd name="connsiteY129" fmla="*/ 377723 h 2169949"/>
                    <a:gd name="connsiteX130" fmla="*/ 794395 w 1645921"/>
                    <a:gd name="connsiteY130" fmla="*/ 380706 h 2169949"/>
                    <a:gd name="connsiteX131" fmla="*/ 791411 w 1645921"/>
                    <a:gd name="connsiteY131" fmla="*/ 135764 h 2169949"/>
                    <a:gd name="connsiteX132" fmla="*/ 789920 w 1645921"/>
                    <a:gd name="connsiteY132" fmla="*/ 135167 h 2169949"/>
                    <a:gd name="connsiteX133" fmla="*/ 818262 w 1645921"/>
                    <a:gd name="connsiteY133" fmla="*/ 127261 h 2169949"/>
                    <a:gd name="connsiteX134" fmla="*/ 816622 w 1645921"/>
                    <a:gd name="connsiteY134" fmla="*/ 127559 h 2169949"/>
                    <a:gd name="connsiteX135" fmla="*/ 819456 w 1645921"/>
                    <a:gd name="connsiteY135" fmla="*/ 381303 h 2169949"/>
                    <a:gd name="connsiteX136" fmla="*/ 989513 w 1645921"/>
                    <a:gd name="connsiteY136" fmla="*/ 384138 h 2169949"/>
                    <a:gd name="connsiteX137" fmla="*/ 818262 w 1645921"/>
                    <a:gd name="connsiteY137" fmla="*/ 127261 h 2169949"/>
                    <a:gd name="connsiteX138" fmla="*/ 762323 w 1645921"/>
                    <a:gd name="connsiteY138" fmla="*/ 118161 h 2169949"/>
                    <a:gd name="connsiteX139" fmla="*/ 658647 w 1645921"/>
                    <a:gd name="connsiteY139" fmla="*/ 118908 h 2169949"/>
                    <a:gd name="connsiteX140" fmla="*/ 642089 w 1645921"/>
                    <a:gd name="connsiteY140" fmla="*/ 120101 h 2169949"/>
                    <a:gd name="connsiteX141" fmla="*/ 638807 w 1645921"/>
                    <a:gd name="connsiteY141" fmla="*/ 135914 h 2169949"/>
                    <a:gd name="connsiteX142" fmla="*/ 638658 w 1645921"/>
                    <a:gd name="connsiteY142" fmla="*/ 136659 h 2169949"/>
                    <a:gd name="connsiteX143" fmla="*/ 628812 w 1645921"/>
                    <a:gd name="connsiteY143" fmla="*/ 232876 h 2169949"/>
                    <a:gd name="connsiteX144" fmla="*/ 620310 w 1645921"/>
                    <a:gd name="connsiteY144" fmla="*/ 316562 h 2169949"/>
                    <a:gd name="connsiteX145" fmla="*/ 617028 w 1645921"/>
                    <a:gd name="connsiteY145" fmla="*/ 350424 h 2169949"/>
                    <a:gd name="connsiteX146" fmla="*/ 618371 w 1645921"/>
                    <a:gd name="connsiteY146" fmla="*/ 350723 h 2169949"/>
                    <a:gd name="connsiteX147" fmla="*/ 771720 w 1645921"/>
                    <a:gd name="connsiteY147" fmla="*/ 118161 h 2169949"/>
                    <a:gd name="connsiteX148" fmla="*/ 762323 w 1645921"/>
                    <a:gd name="connsiteY148" fmla="*/ 118161 h 2169949"/>
                    <a:gd name="connsiteX149" fmla="*/ 954457 w 1645921"/>
                    <a:gd name="connsiteY149" fmla="*/ 116819 h 2169949"/>
                    <a:gd name="connsiteX150" fmla="*/ 886733 w 1645921"/>
                    <a:gd name="connsiteY150" fmla="*/ 117416 h 2169949"/>
                    <a:gd name="connsiteX151" fmla="*/ 841384 w 1645921"/>
                    <a:gd name="connsiteY151" fmla="*/ 117416 h 2169949"/>
                    <a:gd name="connsiteX152" fmla="*/ 993392 w 1645921"/>
                    <a:gd name="connsiteY152" fmla="*/ 345800 h 2169949"/>
                    <a:gd name="connsiteX153" fmla="*/ 994585 w 1645921"/>
                    <a:gd name="connsiteY153" fmla="*/ 345352 h 2169949"/>
                    <a:gd name="connsiteX154" fmla="*/ 989513 w 1645921"/>
                    <a:gd name="connsiteY154" fmla="*/ 308208 h 2169949"/>
                    <a:gd name="connsiteX155" fmla="*/ 961767 w 1645921"/>
                    <a:gd name="connsiteY155" fmla="*/ 123233 h 2169949"/>
                    <a:gd name="connsiteX156" fmla="*/ 954457 w 1645921"/>
                    <a:gd name="connsiteY156" fmla="*/ 116819 h 2169949"/>
                    <a:gd name="connsiteX157" fmla="*/ 686185 w 1645921"/>
                    <a:gd name="connsiteY157" fmla="*/ 0 h 2169949"/>
                    <a:gd name="connsiteX158" fmla="*/ 934104 w 1645921"/>
                    <a:gd name="connsiteY158" fmla="*/ 0 h 2169949"/>
                    <a:gd name="connsiteX159" fmla="*/ 970742 w 1645921"/>
                    <a:gd name="connsiteY159" fmla="*/ 36638 h 2169949"/>
                    <a:gd name="connsiteX160" fmla="*/ 961098 w 1645921"/>
                    <a:gd name="connsiteY160" fmla="*/ 59922 h 2169949"/>
                    <a:gd name="connsiteX161" fmla="*/ 1051055 w 1645921"/>
                    <a:gd name="connsiteY161" fmla="*/ 59922 h 2169949"/>
                    <a:gd name="connsiteX162" fmla="*/ 1073915 w 1645921"/>
                    <a:gd name="connsiteY162" fmla="*/ 82782 h 2169949"/>
                    <a:gd name="connsiteX163" fmla="*/ 1073914 w 1645921"/>
                    <a:gd name="connsiteY163" fmla="*/ 82782 h 2169949"/>
                    <a:gd name="connsiteX164" fmla="*/ 1051054 w 1645921"/>
                    <a:gd name="connsiteY164" fmla="*/ 105642 h 2169949"/>
                    <a:gd name="connsiteX165" fmla="*/ 984543 w 1645921"/>
                    <a:gd name="connsiteY165" fmla="*/ 105642 h 2169949"/>
                    <a:gd name="connsiteX166" fmla="*/ 1025912 w 1645921"/>
                    <a:gd name="connsiteY166" fmla="*/ 382944 h 2169949"/>
                    <a:gd name="connsiteX167" fmla="*/ 1029492 w 1645921"/>
                    <a:gd name="connsiteY167" fmla="*/ 382348 h 2169949"/>
                    <a:gd name="connsiteX168" fmla="*/ 1029641 w 1645921"/>
                    <a:gd name="connsiteY168" fmla="*/ 383839 h 2169949"/>
                    <a:gd name="connsiteX169" fmla="*/ 1029470 w 1645921"/>
                    <a:gd name="connsiteY169" fmla="*/ 385248 h 2169949"/>
                    <a:gd name="connsiteX170" fmla="*/ 1157032 w 1645921"/>
                    <a:gd name="connsiteY170" fmla="*/ 385248 h 2169949"/>
                    <a:gd name="connsiteX171" fmla="*/ 1157032 w 1645921"/>
                    <a:gd name="connsiteY171" fmla="*/ 310832 h 2169949"/>
                    <a:gd name="connsiteX172" fmla="*/ 1126536 w 1645921"/>
                    <a:gd name="connsiteY172" fmla="*/ 310832 h 2169949"/>
                    <a:gd name="connsiteX173" fmla="*/ 1117392 w 1645921"/>
                    <a:gd name="connsiteY173" fmla="*/ 301688 h 2169949"/>
                    <a:gd name="connsiteX174" fmla="*/ 1126536 w 1645921"/>
                    <a:gd name="connsiteY174" fmla="*/ 292544 h 2169949"/>
                    <a:gd name="connsiteX175" fmla="*/ 1157032 w 1645921"/>
                    <a:gd name="connsiteY175" fmla="*/ 292544 h 2169949"/>
                    <a:gd name="connsiteX176" fmla="*/ 1157032 w 1645921"/>
                    <a:gd name="connsiteY176" fmla="*/ 282034 h 2169949"/>
                    <a:gd name="connsiteX177" fmla="*/ 1126536 w 1645921"/>
                    <a:gd name="connsiteY177" fmla="*/ 282034 h 2169949"/>
                    <a:gd name="connsiteX178" fmla="*/ 1117392 w 1645921"/>
                    <a:gd name="connsiteY178" fmla="*/ 272890 h 2169949"/>
                    <a:gd name="connsiteX179" fmla="*/ 1126536 w 1645921"/>
                    <a:gd name="connsiteY179" fmla="*/ 263746 h 2169949"/>
                    <a:gd name="connsiteX180" fmla="*/ 1157032 w 1645921"/>
                    <a:gd name="connsiteY180" fmla="*/ 263746 h 2169949"/>
                    <a:gd name="connsiteX181" fmla="*/ 1157032 w 1645921"/>
                    <a:gd name="connsiteY181" fmla="*/ 253236 h 2169949"/>
                    <a:gd name="connsiteX182" fmla="*/ 1126536 w 1645921"/>
                    <a:gd name="connsiteY182" fmla="*/ 253236 h 2169949"/>
                    <a:gd name="connsiteX183" fmla="*/ 1117392 w 1645921"/>
                    <a:gd name="connsiteY183" fmla="*/ 244092 h 2169949"/>
                    <a:gd name="connsiteX184" fmla="*/ 1126536 w 1645921"/>
                    <a:gd name="connsiteY184" fmla="*/ 234948 h 2169949"/>
                    <a:gd name="connsiteX185" fmla="*/ 1157032 w 1645921"/>
                    <a:gd name="connsiteY185" fmla="*/ 234948 h 2169949"/>
                    <a:gd name="connsiteX186" fmla="*/ 1157032 w 1645921"/>
                    <a:gd name="connsiteY186" fmla="*/ 219866 h 2169949"/>
                    <a:gd name="connsiteX187" fmla="*/ 1170748 w 1645921"/>
                    <a:gd name="connsiteY187" fmla="*/ 206150 h 2169949"/>
                    <a:gd name="connsiteX188" fmla="*/ 1184464 w 1645921"/>
                    <a:gd name="connsiteY188" fmla="*/ 219866 h 2169949"/>
                    <a:gd name="connsiteX189" fmla="*/ 1184464 w 1645921"/>
                    <a:gd name="connsiteY189" fmla="*/ 234948 h 2169949"/>
                    <a:gd name="connsiteX190" fmla="*/ 1210556 w 1645921"/>
                    <a:gd name="connsiteY190" fmla="*/ 234948 h 2169949"/>
                    <a:gd name="connsiteX191" fmla="*/ 1219700 w 1645921"/>
                    <a:gd name="connsiteY191" fmla="*/ 244092 h 2169949"/>
                    <a:gd name="connsiteX192" fmla="*/ 1210556 w 1645921"/>
                    <a:gd name="connsiteY192" fmla="*/ 253236 h 2169949"/>
                    <a:gd name="connsiteX193" fmla="*/ 1184464 w 1645921"/>
                    <a:gd name="connsiteY193" fmla="*/ 253236 h 2169949"/>
                    <a:gd name="connsiteX194" fmla="*/ 1184464 w 1645921"/>
                    <a:gd name="connsiteY194" fmla="*/ 263746 h 2169949"/>
                    <a:gd name="connsiteX195" fmla="*/ 1210556 w 1645921"/>
                    <a:gd name="connsiteY195" fmla="*/ 263746 h 2169949"/>
                    <a:gd name="connsiteX196" fmla="*/ 1219700 w 1645921"/>
                    <a:gd name="connsiteY196" fmla="*/ 272890 h 2169949"/>
                    <a:gd name="connsiteX197" fmla="*/ 1210556 w 1645921"/>
                    <a:gd name="connsiteY197" fmla="*/ 282034 h 2169949"/>
                    <a:gd name="connsiteX198" fmla="*/ 1184464 w 1645921"/>
                    <a:gd name="connsiteY198" fmla="*/ 282034 h 2169949"/>
                    <a:gd name="connsiteX199" fmla="*/ 1184464 w 1645921"/>
                    <a:gd name="connsiteY199" fmla="*/ 292544 h 2169949"/>
                    <a:gd name="connsiteX200" fmla="*/ 1210556 w 1645921"/>
                    <a:gd name="connsiteY200" fmla="*/ 292544 h 2169949"/>
                    <a:gd name="connsiteX201" fmla="*/ 1219700 w 1645921"/>
                    <a:gd name="connsiteY201" fmla="*/ 301688 h 2169949"/>
                    <a:gd name="connsiteX202" fmla="*/ 1210556 w 1645921"/>
                    <a:gd name="connsiteY202" fmla="*/ 310832 h 2169949"/>
                    <a:gd name="connsiteX203" fmla="*/ 1184464 w 1645921"/>
                    <a:gd name="connsiteY203" fmla="*/ 310832 h 2169949"/>
                    <a:gd name="connsiteX204" fmla="*/ 1184464 w 1645921"/>
                    <a:gd name="connsiteY204" fmla="*/ 385248 h 2169949"/>
                    <a:gd name="connsiteX205" fmla="*/ 1315794 w 1645921"/>
                    <a:gd name="connsiteY205" fmla="*/ 385248 h 2169949"/>
                    <a:gd name="connsiteX206" fmla="*/ 1315794 w 1645921"/>
                    <a:gd name="connsiteY206" fmla="*/ 310832 h 2169949"/>
                    <a:gd name="connsiteX207" fmla="*/ 1286537 w 1645921"/>
                    <a:gd name="connsiteY207" fmla="*/ 310832 h 2169949"/>
                    <a:gd name="connsiteX208" fmla="*/ 1277393 w 1645921"/>
                    <a:gd name="connsiteY208" fmla="*/ 301688 h 2169949"/>
                    <a:gd name="connsiteX209" fmla="*/ 1286537 w 1645921"/>
                    <a:gd name="connsiteY209" fmla="*/ 292544 h 2169949"/>
                    <a:gd name="connsiteX210" fmla="*/ 1315794 w 1645921"/>
                    <a:gd name="connsiteY210" fmla="*/ 292544 h 2169949"/>
                    <a:gd name="connsiteX211" fmla="*/ 1315794 w 1645921"/>
                    <a:gd name="connsiteY211" fmla="*/ 282034 h 2169949"/>
                    <a:gd name="connsiteX212" fmla="*/ 1286537 w 1645921"/>
                    <a:gd name="connsiteY212" fmla="*/ 282034 h 2169949"/>
                    <a:gd name="connsiteX213" fmla="*/ 1277393 w 1645921"/>
                    <a:gd name="connsiteY213" fmla="*/ 272890 h 2169949"/>
                    <a:gd name="connsiteX214" fmla="*/ 1286537 w 1645921"/>
                    <a:gd name="connsiteY214" fmla="*/ 263746 h 2169949"/>
                    <a:gd name="connsiteX215" fmla="*/ 1315794 w 1645921"/>
                    <a:gd name="connsiteY215" fmla="*/ 263746 h 2169949"/>
                    <a:gd name="connsiteX216" fmla="*/ 1315794 w 1645921"/>
                    <a:gd name="connsiteY216" fmla="*/ 253236 h 2169949"/>
                    <a:gd name="connsiteX217" fmla="*/ 1286537 w 1645921"/>
                    <a:gd name="connsiteY217" fmla="*/ 253236 h 2169949"/>
                    <a:gd name="connsiteX218" fmla="*/ 1277393 w 1645921"/>
                    <a:gd name="connsiteY218" fmla="*/ 244092 h 2169949"/>
                    <a:gd name="connsiteX219" fmla="*/ 1286537 w 1645921"/>
                    <a:gd name="connsiteY219" fmla="*/ 234948 h 2169949"/>
                    <a:gd name="connsiteX220" fmla="*/ 1315794 w 1645921"/>
                    <a:gd name="connsiteY220" fmla="*/ 234948 h 2169949"/>
                    <a:gd name="connsiteX221" fmla="*/ 1315794 w 1645921"/>
                    <a:gd name="connsiteY221" fmla="*/ 219866 h 2169949"/>
                    <a:gd name="connsiteX222" fmla="*/ 1329510 w 1645921"/>
                    <a:gd name="connsiteY222" fmla="*/ 206150 h 2169949"/>
                    <a:gd name="connsiteX223" fmla="*/ 1343226 w 1645921"/>
                    <a:gd name="connsiteY223" fmla="*/ 219866 h 2169949"/>
                    <a:gd name="connsiteX224" fmla="*/ 1343226 w 1645921"/>
                    <a:gd name="connsiteY224" fmla="*/ 234948 h 2169949"/>
                    <a:gd name="connsiteX225" fmla="*/ 1370557 w 1645921"/>
                    <a:gd name="connsiteY225" fmla="*/ 234948 h 2169949"/>
                    <a:gd name="connsiteX226" fmla="*/ 1379701 w 1645921"/>
                    <a:gd name="connsiteY226" fmla="*/ 244092 h 2169949"/>
                    <a:gd name="connsiteX227" fmla="*/ 1370557 w 1645921"/>
                    <a:gd name="connsiteY227" fmla="*/ 253236 h 2169949"/>
                    <a:gd name="connsiteX228" fmla="*/ 1343226 w 1645921"/>
                    <a:gd name="connsiteY228" fmla="*/ 253236 h 2169949"/>
                    <a:gd name="connsiteX229" fmla="*/ 1343226 w 1645921"/>
                    <a:gd name="connsiteY229" fmla="*/ 263746 h 2169949"/>
                    <a:gd name="connsiteX230" fmla="*/ 1370557 w 1645921"/>
                    <a:gd name="connsiteY230" fmla="*/ 263746 h 2169949"/>
                    <a:gd name="connsiteX231" fmla="*/ 1379701 w 1645921"/>
                    <a:gd name="connsiteY231" fmla="*/ 272890 h 2169949"/>
                    <a:gd name="connsiteX232" fmla="*/ 1370557 w 1645921"/>
                    <a:gd name="connsiteY232" fmla="*/ 282034 h 2169949"/>
                    <a:gd name="connsiteX233" fmla="*/ 1343226 w 1645921"/>
                    <a:gd name="connsiteY233" fmla="*/ 282034 h 2169949"/>
                    <a:gd name="connsiteX234" fmla="*/ 1343226 w 1645921"/>
                    <a:gd name="connsiteY234" fmla="*/ 292544 h 2169949"/>
                    <a:gd name="connsiteX235" fmla="*/ 1370557 w 1645921"/>
                    <a:gd name="connsiteY235" fmla="*/ 292544 h 2169949"/>
                    <a:gd name="connsiteX236" fmla="*/ 1379701 w 1645921"/>
                    <a:gd name="connsiteY236" fmla="*/ 301688 h 2169949"/>
                    <a:gd name="connsiteX237" fmla="*/ 1370557 w 1645921"/>
                    <a:gd name="connsiteY237" fmla="*/ 310832 h 2169949"/>
                    <a:gd name="connsiteX238" fmla="*/ 1343226 w 1645921"/>
                    <a:gd name="connsiteY238" fmla="*/ 310832 h 2169949"/>
                    <a:gd name="connsiteX239" fmla="*/ 1343226 w 1645921"/>
                    <a:gd name="connsiteY239" fmla="*/ 385248 h 2169949"/>
                    <a:gd name="connsiteX240" fmla="*/ 1497488 w 1645921"/>
                    <a:gd name="connsiteY240" fmla="*/ 385248 h 2169949"/>
                    <a:gd name="connsiteX241" fmla="*/ 1505347 w 1645921"/>
                    <a:gd name="connsiteY241" fmla="*/ 388503 h 2169949"/>
                    <a:gd name="connsiteX242" fmla="*/ 1505405 w 1645921"/>
                    <a:gd name="connsiteY242" fmla="*/ 388454 h 2169949"/>
                    <a:gd name="connsiteX243" fmla="*/ 1524728 w 1645921"/>
                    <a:gd name="connsiteY243" fmla="*/ 390145 h 2169949"/>
                    <a:gd name="connsiteX244" fmla="*/ 1523038 w 1645921"/>
                    <a:gd name="connsiteY244" fmla="*/ 409469 h 2169949"/>
                    <a:gd name="connsiteX245" fmla="*/ 1085083 w 1645921"/>
                    <a:gd name="connsiteY245" fmla="*/ 776956 h 2169949"/>
                    <a:gd name="connsiteX246" fmla="*/ 1087573 w 1645921"/>
                    <a:gd name="connsiteY246" fmla="*/ 789880 h 2169949"/>
                    <a:gd name="connsiteX247" fmla="*/ 1112255 w 1645921"/>
                    <a:gd name="connsiteY247" fmla="*/ 956306 h 2169949"/>
                    <a:gd name="connsiteX248" fmla="*/ 1133490 w 1645921"/>
                    <a:gd name="connsiteY248" fmla="*/ 1096779 h 2169949"/>
                    <a:gd name="connsiteX249" fmla="*/ 1146738 w 1645921"/>
                    <a:gd name="connsiteY249" fmla="*/ 1185346 h 2169949"/>
                    <a:gd name="connsiteX250" fmla="*/ 1147283 w 1645921"/>
                    <a:gd name="connsiteY250" fmla="*/ 1189702 h 2169949"/>
                    <a:gd name="connsiteX251" fmla="*/ 1153816 w 1645921"/>
                    <a:gd name="connsiteY251" fmla="*/ 1215292 h 2169949"/>
                    <a:gd name="connsiteX252" fmla="*/ 1156176 w 1645921"/>
                    <a:gd name="connsiteY252" fmla="*/ 1249956 h 2169949"/>
                    <a:gd name="connsiteX253" fmla="*/ 1190114 w 1645921"/>
                    <a:gd name="connsiteY253" fmla="*/ 1475367 h 2169949"/>
                    <a:gd name="connsiteX254" fmla="*/ 1217701 w 1645921"/>
                    <a:gd name="connsiteY254" fmla="*/ 1659579 h 2169949"/>
                    <a:gd name="connsiteX255" fmla="*/ 1221875 w 1645921"/>
                    <a:gd name="connsiteY255" fmla="*/ 1665931 h 2169949"/>
                    <a:gd name="connsiteX256" fmla="*/ 1224235 w 1645921"/>
                    <a:gd name="connsiteY256" fmla="*/ 1671920 h 2169949"/>
                    <a:gd name="connsiteX257" fmla="*/ 1235668 w 1645921"/>
                    <a:gd name="connsiteY257" fmla="*/ 1781903 h 2169949"/>
                    <a:gd name="connsiteX258" fmla="*/ 1258718 w 1645921"/>
                    <a:gd name="connsiteY258" fmla="*/ 1935625 h 2169949"/>
                    <a:gd name="connsiteX259" fmla="*/ 1281222 w 1645921"/>
                    <a:gd name="connsiteY259" fmla="*/ 2087713 h 2169949"/>
                    <a:gd name="connsiteX260" fmla="*/ 1286826 w 1645921"/>
                    <a:gd name="connsiteY260" fmla="*/ 2124229 h 2169949"/>
                    <a:gd name="connsiteX261" fmla="*/ 1623061 w 1645921"/>
                    <a:gd name="connsiteY261" fmla="*/ 2124229 h 2169949"/>
                    <a:gd name="connsiteX262" fmla="*/ 1636122 w 1645921"/>
                    <a:gd name="connsiteY262" fmla="*/ 2129640 h 2169949"/>
                    <a:gd name="connsiteX263" fmla="*/ 1640572 w 1645921"/>
                    <a:gd name="connsiteY263" fmla="*/ 2129637 h 2169949"/>
                    <a:gd name="connsiteX264" fmla="*/ 1640572 w 1645921"/>
                    <a:gd name="connsiteY264" fmla="*/ 2134176 h 2169949"/>
                    <a:gd name="connsiteX265" fmla="*/ 1645921 w 1645921"/>
                    <a:gd name="connsiteY265" fmla="*/ 2147089 h 2169949"/>
                    <a:gd name="connsiteX266" fmla="*/ 1645920 w 1645921"/>
                    <a:gd name="connsiteY266" fmla="*/ 2147089 h 2169949"/>
                    <a:gd name="connsiteX267" fmla="*/ 1640572 w 1645921"/>
                    <a:gd name="connsiteY267" fmla="*/ 2160000 h 2169949"/>
                    <a:gd name="connsiteX268" fmla="*/ 1640572 w 1645921"/>
                    <a:gd name="connsiteY268" fmla="*/ 2166683 h 2169949"/>
                    <a:gd name="connsiteX269" fmla="*/ 1630945 w 1645921"/>
                    <a:gd name="connsiteY269" fmla="*/ 2166683 h 2169949"/>
                    <a:gd name="connsiteX270" fmla="*/ 1623060 w 1645921"/>
                    <a:gd name="connsiteY270" fmla="*/ 2169949 h 2169949"/>
                    <a:gd name="connsiteX271" fmla="*/ 22860 w 1645921"/>
                    <a:gd name="connsiteY271" fmla="*/ 2169948 h 2169949"/>
                    <a:gd name="connsiteX272" fmla="*/ 14978 w 1645921"/>
                    <a:gd name="connsiteY272" fmla="*/ 2166683 h 2169949"/>
                    <a:gd name="connsiteX273" fmla="*/ 5349 w 1645921"/>
                    <a:gd name="connsiteY273" fmla="*/ 2166683 h 2169949"/>
                    <a:gd name="connsiteX274" fmla="*/ 5349 w 1645921"/>
                    <a:gd name="connsiteY274" fmla="*/ 2160002 h 2169949"/>
                    <a:gd name="connsiteX275" fmla="*/ 0 w 1645921"/>
                    <a:gd name="connsiteY275" fmla="*/ 2147089 h 2169949"/>
                    <a:gd name="connsiteX276" fmla="*/ 6696 w 1645921"/>
                    <a:gd name="connsiteY276" fmla="*/ 2130925 h 2169949"/>
                    <a:gd name="connsiteX277" fmla="*/ 22860 w 1645921"/>
                    <a:gd name="connsiteY277" fmla="*/ 2124229 h 2169949"/>
                    <a:gd name="connsiteX278" fmla="*/ 410941 w 1645921"/>
                    <a:gd name="connsiteY278" fmla="*/ 2124229 h 2169949"/>
                    <a:gd name="connsiteX279" fmla="*/ 415334 w 1645921"/>
                    <a:gd name="connsiteY279" fmla="*/ 2082631 h 2169949"/>
                    <a:gd name="connsiteX280" fmla="*/ 427676 w 1645921"/>
                    <a:gd name="connsiteY280" fmla="*/ 1961033 h 2169949"/>
                    <a:gd name="connsiteX281" fmla="*/ 437295 w 1645921"/>
                    <a:gd name="connsiteY281" fmla="*/ 1862847 h 2169949"/>
                    <a:gd name="connsiteX282" fmla="*/ 449455 w 1645921"/>
                    <a:gd name="connsiteY282" fmla="*/ 1745786 h 2169949"/>
                    <a:gd name="connsiteX283" fmla="*/ 453447 w 1645921"/>
                    <a:gd name="connsiteY283" fmla="*/ 1706221 h 2169949"/>
                    <a:gd name="connsiteX284" fmla="*/ 444554 w 1645921"/>
                    <a:gd name="connsiteY284" fmla="*/ 1691158 h 2169949"/>
                    <a:gd name="connsiteX285" fmla="*/ 458348 w 1645921"/>
                    <a:gd name="connsiteY285" fmla="*/ 1653227 h 2169949"/>
                    <a:gd name="connsiteX286" fmla="*/ 475045 w 1645921"/>
                    <a:gd name="connsiteY286" fmla="*/ 1492971 h 2169949"/>
                    <a:gd name="connsiteX287" fmla="*/ 488112 w 1645921"/>
                    <a:gd name="connsiteY287" fmla="*/ 1357761 h 2169949"/>
                    <a:gd name="connsiteX288" fmla="*/ 501179 w 1645921"/>
                    <a:gd name="connsiteY288" fmla="*/ 1231626 h 2169949"/>
                    <a:gd name="connsiteX289" fmla="*/ 490834 w 1645921"/>
                    <a:gd name="connsiteY289" fmla="*/ 1215473 h 2169949"/>
                    <a:gd name="connsiteX290" fmla="*/ 505898 w 1645921"/>
                    <a:gd name="connsiteY290" fmla="*/ 1182805 h 2169949"/>
                    <a:gd name="connsiteX291" fmla="*/ 518239 w 1645921"/>
                    <a:gd name="connsiteY291" fmla="*/ 1063022 h 2169949"/>
                    <a:gd name="connsiteX292" fmla="*/ 527858 w 1645921"/>
                    <a:gd name="connsiteY292" fmla="*/ 966651 h 2169949"/>
                    <a:gd name="connsiteX293" fmla="*/ 540018 w 1645921"/>
                    <a:gd name="connsiteY293" fmla="*/ 847775 h 2169949"/>
                    <a:gd name="connsiteX294" fmla="*/ 548341 w 1645921"/>
                    <a:gd name="connsiteY294" fmla="*/ 764399 h 2169949"/>
                    <a:gd name="connsiteX295" fmla="*/ 132037 w 1645921"/>
                    <a:gd name="connsiteY295" fmla="*/ 415079 h 2169949"/>
                    <a:gd name="connsiteX296" fmla="*/ 129621 w 1645921"/>
                    <a:gd name="connsiteY296" fmla="*/ 410438 h 2169949"/>
                    <a:gd name="connsiteX297" fmla="*/ 125334 w 1645921"/>
                    <a:gd name="connsiteY297" fmla="*/ 408662 h 2169949"/>
                    <a:gd name="connsiteX298" fmla="*/ 121316 w 1645921"/>
                    <a:gd name="connsiteY298" fmla="*/ 398964 h 2169949"/>
                    <a:gd name="connsiteX299" fmla="*/ 135032 w 1645921"/>
                    <a:gd name="connsiteY299" fmla="*/ 385248 h 2169949"/>
                    <a:gd name="connsiteX300" fmla="*/ 301963 w 1645921"/>
                    <a:gd name="connsiteY300" fmla="*/ 385248 h 2169949"/>
                    <a:gd name="connsiteX301" fmla="*/ 301963 w 1645921"/>
                    <a:gd name="connsiteY301" fmla="*/ 319242 h 2169949"/>
                    <a:gd name="connsiteX302" fmla="*/ 274367 w 1645921"/>
                    <a:gd name="connsiteY302" fmla="*/ 319242 h 2169949"/>
                    <a:gd name="connsiteX303" fmla="*/ 265223 w 1645921"/>
                    <a:gd name="connsiteY303" fmla="*/ 310098 h 2169949"/>
                    <a:gd name="connsiteX304" fmla="*/ 274367 w 1645921"/>
                    <a:gd name="connsiteY304" fmla="*/ 300954 h 2169949"/>
                    <a:gd name="connsiteX305" fmla="*/ 301963 w 1645921"/>
                    <a:gd name="connsiteY305" fmla="*/ 300954 h 2169949"/>
                    <a:gd name="connsiteX306" fmla="*/ 301963 w 1645921"/>
                    <a:gd name="connsiteY306" fmla="*/ 290444 h 2169949"/>
                    <a:gd name="connsiteX307" fmla="*/ 274367 w 1645921"/>
                    <a:gd name="connsiteY307" fmla="*/ 290444 h 2169949"/>
                    <a:gd name="connsiteX308" fmla="*/ 265223 w 1645921"/>
                    <a:gd name="connsiteY308" fmla="*/ 281300 h 2169949"/>
                    <a:gd name="connsiteX309" fmla="*/ 274367 w 1645921"/>
                    <a:gd name="connsiteY309" fmla="*/ 272156 h 2169949"/>
                    <a:gd name="connsiteX310" fmla="*/ 301963 w 1645921"/>
                    <a:gd name="connsiteY310" fmla="*/ 272156 h 2169949"/>
                    <a:gd name="connsiteX311" fmla="*/ 301963 w 1645921"/>
                    <a:gd name="connsiteY311" fmla="*/ 261646 h 2169949"/>
                    <a:gd name="connsiteX312" fmla="*/ 274367 w 1645921"/>
                    <a:gd name="connsiteY312" fmla="*/ 261646 h 2169949"/>
                    <a:gd name="connsiteX313" fmla="*/ 265223 w 1645921"/>
                    <a:gd name="connsiteY313" fmla="*/ 252502 h 2169949"/>
                    <a:gd name="connsiteX314" fmla="*/ 274367 w 1645921"/>
                    <a:gd name="connsiteY314" fmla="*/ 243358 h 2169949"/>
                    <a:gd name="connsiteX315" fmla="*/ 301963 w 1645921"/>
                    <a:gd name="connsiteY315" fmla="*/ 243358 h 2169949"/>
                    <a:gd name="connsiteX316" fmla="*/ 301963 w 1645921"/>
                    <a:gd name="connsiteY316" fmla="*/ 219866 h 2169949"/>
                    <a:gd name="connsiteX317" fmla="*/ 315679 w 1645921"/>
                    <a:gd name="connsiteY317" fmla="*/ 206150 h 2169949"/>
                    <a:gd name="connsiteX318" fmla="*/ 329395 w 1645921"/>
                    <a:gd name="connsiteY318" fmla="*/ 219866 h 2169949"/>
                    <a:gd name="connsiteX319" fmla="*/ 329395 w 1645921"/>
                    <a:gd name="connsiteY319" fmla="*/ 243358 h 2169949"/>
                    <a:gd name="connsiteX320" fmla="*/ 358387 w 1645921"/>
                    <a:gd name="connsiteY320" fmla="*/ 243358 h 2169949"/>
                    <a:gd name="connsiteX321" fmla="*/ 367531 w 1645921"/>
                    <a:gd name="connsiteY321" fmla="*/ 252502 h 2169949"/>
                    <a:gd name="connsiteX322" fmla="*/ 358387 w 1645921"/>
                    <a:gd name="connsiteY322" fmla="*/ 261646 h 2169949"/>
                    <a:gd name="connsiteX323" fmla="*/ 329395 w 1645921"/>
                    <a:gd name="connsiteY323" fmla="*/ 261646 h 2169949"/>
                    <a:gd name="connsiteX324" fmla="*/ 329395 w 1645921"/>
                    <a:gd name="connsiteY324" fmla="*/ 272156 h 2169949"/>
                    <a:gd name="connsiteX325" fmla="*/ 358387 w 1645921"/>
                    <a:gd name="connsiteY325" fmla="*/ 272156 h 2169949"/>
                    <a:gd name="connsiteX326" fmla="*/ 367531 w 1645921"/>
                    <a:gd name="connsiteY326" fmla="*/ 281300 h 2169949"/>
                    <a:gd name="connsiteX327" fmla="*/ 358387 w 1645921"/>
                    <a:gd name="connsiteY327" fmla="*/ 290444 h 2169949"/>
                    <a:gd name="connsiteX328" fmla="*/ 329395 w 1645921"/>
                    <a:gd name="connsiteY328" fmla="*/ 290444 h 2169949"/>
                    <a:gd name="connsiteX329" fmla="*/ 329395 w 1645921"/>
                    <a:gd name="connsiteY329" fmla="*/ 300954 h 2169949"/>
                    <a:gd name="connsiteX330" fmla="*/ 358387 w 1645921"/>
                    <a:gd name="connsiteY330" fmla="*/ 300954 h 2169949"/>
                    <a:gd name="connsiteX331" fmla="*/ 367531 w 1645921"/>
                    <a:gd name="connsiteY331" fmla="*/ 310098 h 2169949"/>
                    <a:gd name="connsiteX332" fmla="*/ 358387 w 1645921"/>
                    <a:gd name="connsiteY332" fmla="*/ 319242 h 2169949"/>
                    <a:gd name="connsiteX333" fmla="*/ 329395 w 1645921"/>
                    <a:gd name="connsiteY333" fmla="*/ 319242 h 2169949"/>
                    <a:gd name="connsiteX334" fmla="*/ 329395 w 1645921"/>
                    <a:gd name="connsiteY334" fmla="*/ 385248 h 2169949"/>
                    <a:gd name="connsiteX335" fmla="*/ 447531 w 1645921"/>
                    <a:gd name="connsiteY335" fmla="*/ 385248 h 2169949"/>
                    <a:gd name="connsiteX336" fmla="*/ 447531 w 1645921"/>
                    <a:gd name="connsiteY336" fmla="*/ 315782 h 2169949"/>
                    <a:gd name="connsiteX337" fmla="*/ 417009 w 1645921"/>
                    <a:gd name="connsiteY337" fmla="*/ 315782 h 2169949"/>
                    <a:gd name="connsiteX338" fmla="*/ 407865 w 1645921"/>
                    <a:gd name="connsiteY338" fmla="*/ 306638 h 2169949"/>
                    <a:gd name="connsiteX339" fmla="*/ 417009 w 1645921"/>
                    <a:gd name="connsiteY339" fmla="*/ 297494 h 2169949"/>
                    <a:gd name="connsiteX340" fmla="*/ 447531 w 1645921"/>
                    <a:gd name="connsiteY340" fmla="*/ 297494 h 2169949"/>
                    <a:gd name="connsiteX341" fmla="*/ 447531 w 1645921"/>
                    <a:gd name="connsiteY341" fmla="*/ 286984 h 2169949"/>
                    <a:gd name="connsiteX342" fmla="*/ 417009 w 1645921"/>
                    <a:gd name="connsiteY342" fmla="*/ 286984 h 2169949"/>
                    <a:gd name="connsiteX343" fmla="*/ 407865 w 1645921"/>
                    <a:gd name="connsiteY343" fmla="*/ 277840 h 2169949"/>
                    <a:gd name="connsiteX344" fmla="*/ 417009 w 1645921"/>
                    <a:gd name="connsiteY344" fmla="*/ 268696 h 2169949"/>
                    <a:gd name="connsiteX345" fmla="*/ 447531 w 1645921"/>
                    <a:gd name="connsiteY345" fmla="*/ 268696 h 2169949"/>
                    <a:gd name="connsiteX346" fmla="*/ 447531 w 1645921"/>
                    <a:gd name="connsiteY346" fmla="*/ 258186 h 2169949"/>
                    <a:gd name="connsiteX347" fmla="*/ 417009 w 1645921"/>
                    <a:gd name="connsiteY347" fmla="*/ 258186 h 2169949"/>
                    <a:gd name="connsiteX348" fmla="*/ 407865 w 1645921"/>
                    <a:gd name="connsiteY348" fmla="*/ 249042 h 2169949"/>
                    <a:gd name="connsiteX349" fmla="*/ 417009 w 1645921"/>
                    <a:gd name="connsiteY349" fmla="*/ 239898 h 2169949"/>
                    <a:gd name="connsiteX350" fmla="*/ 447531 w 1645921"/>
                    <a:gd name="connsiteY350" fmla="*/ 239898 h 2169949"/>
                    <a:gd name="connsiteX351" fmla="*/ 447531 w 1645921"/>
                    <a:gd name="connsiteY351" fmla="*/ 219866 h 2169949"/>
                    <a:gd name="connsiteX352" fmla="*/ 461247 w 1645921"/>
                    <a:gd name="connsiteY352" fmla="*/ 206150 h 2169949"/>
                    <a:gd name="connsiteX353" fmla="*/ 474963 w 1645921"/>
                    <a:gd name="connsiteY353" fmla="*/ 219866 h 2169949"/>
                    <a:gd name="connsiteX354" fmla="*/ 474963 w 1645921"/>
                    <a:gd name="connsiteY354" fmla="*/ 239898 h 2169949"/>
                    <a:gd name="connsiteX355" fmla="*/ 501029 w 1645921"/>
                    <a:gd name="connsiteY355" fmla="*/ 239898 h 2169949"/>
                    <a:gd name="connsiteX356" fmla="*/ 510173 w 1645921"/>
                    <a:gd name="connsiteY356" fmla="*/ 249042 h 2169949"/>
                    <a:gd name="connsiteX357" fmla="*/ 501029 w 1645921"/>
                    <a:gd name="connsiteY357" fmla="*/ 258186 h 2169949"/>
                    <a:gd name="connsiteX358" fmla="*/ 474963 w 1645921"/>
                    <a:gd name="connsiteY358" fmla="*/ 258186 h 2169949"/>
                    <a:gd name="connsiteX359" fmla="*/ 474963 w 1645921"/>
                    <a:gd name="connsiteY359" fmla="*/ 268696 h 2169949"/>
                    <a:gd name="connsiteX360" fmla="*/ 501029 w 1645921"/>
                    <a:gd name="connsiteY360" fmla="*/ 268696 h 2169949"/>
                    <a:gd name="connsiteX361" fmla="*/ 510173 w 1645921"/>
                    <a:gd name="connsiteY361" fmla="*/ 277840 h 2169949"/>
                    <a:gd name="connsiteX362" fmla="*/ 501029 w 1645921"/>
                    <a:gd name="connsiteY362" fmla="*/ 286984 h 2169949"/>
                    <a:gd name="connsiteX363" fmla="*/ 474963 w 1645921"/>
                    <a:gd name="connsiteY363" fmla="*/ 286984 h 2169949"/>
                    <a:gd name="connsiteX364" fmla="*/ 474963 w 1645921"/>
                    <a:gd name="connsiteY364" fmla="*/ 297494 h 2169949"/>
                    <a:gd name="connsiteX365" fmla="*/ 501029 w 1645921"/>
                    <a:gd name="connsiteY365" fmla="*/ 297494 h 2169949"/>
                    <a:gd name="connsiteX366" fmla="*/ 510173 w 1645921"/>
                    <a:gd name="connsiteY366" fmla="*/ 306638 h 2169949"/>
                    <a:gd name="connsiteX367" fmla="*/ 501029 w 1645921"/>
                    <a:gd name="connsiteY367" fmla="*/ 315782 h 2169949"/>
                    <a:gd name="connsiteX368" fmla="*/ 474963 w 1645921"/>
                    <a:gd name="connsiteY368" fmla="*/ 315782 h 2169949"/>
                    <a:gd name="connsiteX369" fmla="*/ 474963 w 1645921"/>
                    <a:gd name="connsiteY369" fmla="*/ 385248 h 2169949"/>
                    <a:gd name="connsiteX370" fmla="*/ 588306 w 1645921"/>
                    <a:gd name="connsiteY370" fmla="*/ 385248 h 2169949"/>
                    <a:gd name="connsiteX371" fmla="*/ 588536 w 1645921"/>
                    <a:gd name="connsiteY371" fmla="*/ 382944 h 2169949"/>
                    <a:gd name="connsiteX372" fmla="*/ 598679 w 1645921"/>
                    <a:gd name="connsiteY372" fmla="*/ 284490 h 2169949"/>
                    <a:gd name="connsiteX373" fmla="*/ 606437 w 1645921"/>
                    <a:gd name="connsiteY373" fmla="*/ 206025 h 2169949"/>
                    <a:gd name="connsiteX374" fmla="*/ 616580 w 1645921"/>
                    <a:gd name="connsiteY374" fmla="*/ 107571 h 2169949"/>
                    <a:gd name="connsiteX375" fmla="*/ 616580 w 1645921"/>
                    <a:gd name="connsiteY375" fmla="*/ 105641 h 2169949"/>
                    <a:gd name="connsiteX376" fmla="*/ 569236 w 1645921"/>
                    <a:gd name="connsiteY376" fmla="*/ 105641 h 2169949"/>
                    <a:gd name="connsiteX377" fmla="*/ 553072 w 1645921"/>
                    <a:gd name="connsiteY377" fmla="*/ 98945 h 2169949"/>
                    <a:gd name="connsiteX378" fmla="*/ 546376 w 1645921"/>
                    <a:gd name="connsiteY378" fmla="*/ 82781 h 2169949"/>
                    <a:gd name="connsiteX379" fmla="*/ 553072 w 1645921"/>
                    <a:gd name="connsiteY379" fmla="*/ 66617 h 2169949"/>
                    <a:gd name="connsiteX380" fmla="*/ 569236 w 1645921"/>
                    <a:gd name="connsiteY380" fmla="*/ 59922 h 2169949"/>
                    <a:gd name="connsiteX381" fmla="*/ 659192 w 1645921"/>
                    <a:gd name="connsiteY381" fmla="*/ 59922 h 2169949"/>
                    <a:gd name="connsiteX382" fmla="*/ 649547 w 1645921"/>
                    <a:gd name="connsiteY382" fmla="*/ 36638 h 2169949"/>
                    <a:gd name="connsiteX383" fmla="*/ 686185 w 1645921"/>
                    <a:gd name="connsiteY383" fmla="*/ 0 h 216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</a:cxnLst>
                  <a:rect l="l" t="t" r="r" b="b"/>
                  <a:pathLst>
                    <a:path w="1645921" h="2169949">
                      <a:moveTo>
                        <a:pt x="817516" y="1935988"/>
                      </a:moveTo>
                      <a:lnTo>
                        <a:pt x="513238" y="2124229"/>
                      </a:lnTo>
                      <a:lnTo>
                        <a:pt x="820226" y="2124229"/>
                      </a:lnTo>
                      <a:close/>
                      <a:moveTo>
                        <a:pt x="848006" y="1933084"/>
                      </a:moveTo>
                      <a:lnTo>
                        <a:pt x="851058" y="2124229"/>
                      </a:lnTo>
                      <a:lnTo>
                        <a:pt x="1165501" y="2124229"/>
                      </a:lnTo>
                      <a:close/>
                      <a:moveTo>
                        <a:pt x="483030" y="1713663"/>
                      </a:moveTo>
                      <a:lnTo>
                        <a:pt x="441567" y="2124229"/>
                      </a:lnTo>
                      <a:lnTo>
                        <a:pt x="456637" y="2124229"/>
                      </a:lnTo>
                      <a:lnTo>
                        <a:pt x="806082" y="1908038"/>
                      </a:lnTo>
                      <a:cubicBezTo>
                        <a:pt x="698096" y="1843065"/>
                        <a:pt x="591198" y="1778817"/>
                        <a:pt x="483030" y="1713663"/>
                      </a:cubicBezTo>
                      <a:close/>
                      <a:moveTo>
                        <a:pt x="1192837" y="1703681"/>
                      </a:moveTo>
                      <a:cubicBezTo>
                        <a:pt x="1082854" y="1771921"/>
                        <a:pt x="973779" y="1839254"/>
                        <a:pt x="863251" y="1907494"/>
                      </a:cubicBezTo>
                      <a:lnTo>
                        <a:pt x="1223376" y="2124229"/>
                      </a:lnTo>
                      <a:lnTo>
                        <a:pt x="1255703" y="2124229"/>
                      </a:lnTo>
                      <a:close/>
                      <a:moveTo>
                        <a:pt x="813705" y="1701321"/>
                      </a:moveTo>
                      <a:cubicBezTo>
                        <a:pt x="718422" y="1702229"/>
                        <a:pt x="624048" y="1703318"/>
                        <a:pt x="529673" y="1704407"/>
                      </a:cubicBezTo>
                      <a:cubicBezTo>
                        <a:pt x="529492" y="1705133"/>
                        <a:pt x="529310" y="1705859"/>
                        <a:pt x="529129" y="1706584"/>
                      </a:cubicBezTo>
                      <a:cubicBezTo>
                        <a:pt x="624411" y="1763935"/>
                        <a:pt x="719874" y="1821286"/>
                        <a:pt x="816608" y="1879544"/>
                      </a:cubicBezTo>
                      <a:cubicBezTo>
                        <a:pt x="815701" y="1819108"/>
                        <a:pt x="814794" y="1760668"/>
                        <a:pt x="813705" y="1701321"/>
                      </a:cubicBezTo>
                      <a:close/>
                      <a:moveTo>
                        <a:pt x="1143109" y="1697147"/>
                      </a:moveTo>
                      <a:cubicBezTo>
                        <a:pt x="1043471" y="1698236"/>
                        <a:pt x="944014" y="1699325"/>
                        <a:pt x="844376" y="1700595"/>
                      </a:cubicBezTo>
                      <a:cubicBezTo>
                        <a:pt x="845284" y="1762120"/>
                        <a:pt x="846191" y="1821467"/>
                        <a:pt x="847280" y="1882630"/>
                      </a:cubicBezTo>
                      <a:cubicBezTo>
                        <a:pt x="947281" y="1820742"/>
                        <a:pt x="1045467" y="1759943"/>
                        <a:pt x="1143835" y="1699143"/>
                      </a:cubicBezTo>
                      <a:cubicBezTo>
                        <a:pt x="1143653" y="1698417"/>
                        <a:pt x="1143290" y="1697873"/>
                        <a:pt x="1143109" y="1697147"/>
                      </a:cubicBezTo>
                      <a:close/>
                      <a:moveTo>
                        <a:pt x="840565" y="1456129"/>
                      </a:moveTo>
                      <a:cubicBezTo>
                        <a:pt x="841835" y="1528906"/>
                        <a:pt x="842924" y="1599506"/>
                        <a:pt x="844195" y="1670287"/>
                      </a:cubicBezTo>
                      <a:cubicBezTo>
                        <a:pt x="944922" y="1669016"/>
                        <a:pt x="1044923" y="1667927"/>
                        <a:pt x="1144923" y="1666838"/>
                      </a:cubicBezTo>
                      <a:cubicBezTo>
                        <a:pt x="1145105" y="1666294"/>
                        <a:pt x="1145286" y="1665749"/>
                        <a:pt x="1145649" y="1665205"/>
                      </a:cubicBezTo>
                      <a:cubicBezTo>
                        <a:pt x="1044378" y="1595876"/>
                        <a:pt x="942925" y="1526365"/>
                        <a:pt x="840565" y="1456129"/>
                      </a:cubicBezTo>
                      <a:close/>
                      <a:moveTo>
                        <a:pt x="810075" y="1455403"/>
                      </a:moveTo>
                      <a:cubicBezTo>
                        <a:pt x="712252" y="1528362"/>
                        <a:pt x="616062" y="1600413"/>
                        <a:pt x="517695" y="1674098"/>
                      </a:cubicBezTo>
                      <a:cubicBezTo>
                        <a:pt x="617877" y="1672827"/>
                        <a:pt x="715156" y="1671738"/>
                        <a:pt x="813342" y="1670650"/>
                      </a:cubicBezTo>
                      <a:cubicBezTo>
                        <a:pt x="812253" y="1598780"/>
                        <a:pt x="811164" y="1527999"/>
                        <a:pt x="810075" y="1455403"/>
                      </a:cubicBezTo>
                      <a:close/>
                      <a:moveTo>
                        <a:pt x="530580" y="1243604"/>
                      </a:moveTo>
                      <a:cubicBezTo>
                        <a:pt x="516606" y="1382081"/>
                        <a:pt x="502813" y="1518924"/>
                        <a:pt x="488656" y="1658308"/>
                      </a:cubicBezTo>
                      <a:cubicBezTo>
                        <a:pt x="593013" y="1580268"/>
                        <a:pt x="695010" y="1504042"/>
                        <a:pt x="797915" y="1426909"/>
                      </a:cubicBezTo>
                      <a:cubicBezTo>
                        <a:pt x="708440" y="1365565"/>
                        <a:pt x="620055" y="1304948"/>
                        <a:pt x="530580" y="1243604"/>
                      </a:cubicBezTo>
                      <a:close/>
                      <a:moveTo>
                        <a:pt x="836935" y="1223277"/>
                      </a:moveTo>
                      <a:cubicBezTo>
                        <a:pt x="837843" y="1280628"/>
                        <a:pt x="838750" y="1337071"/>
                        <a:pt x="839658" y="1395693"/>
                      </a:cubicBezTo>
                      <a:cubicBezTo>
                        <a:pt x="917154" y="1337797"/>
                        <a:pt x="993016" y="1280991"/>
                        <a:pt x="1070150" y="1223277"/>
                      </a:cubicBezTo>
                      <a:cubicBezTo>
                        <a:pt x="991202" y="1223277"/>
                        <a:pt x="914068" y="1223277"/>
                        <a:pt x="836935" y="1223277"/>
                      </a:cubicBezTo>
                      <a:close/>
                      <a:moveTo>
                        <a:pt x="553085" y="1223277"/>
                      </a:moveTo>
                      <a:cubicBezTo>
                        <a:pt x="639111" y="1282080"/>
                        <a:pt x="723323" y="1339975"/>
                        <a:pt x="809167" y="1398778"/>
                      </a:cubicBezTo>
                      <a:cubicBezTo>
                        <a:pt x="808260" y="1338886"/>
                        <a:pt x="807352" y="1280991"/>
                        <a:pt x="806445" y="1223277"/>
                      </a:cubicBezTo>
                      <a:cubicBezTo>
                        <a:pt x="722052" y="1223277"/>
                        <a:pt x="638567" y="1223277"/>
                        <a:pt x="553085" y="1223277"/>
                      </a:cubicBezTo>
                      <a:close/>
                      <a:moveTo>
                        <a:pt x="1121148" y="1222551"/>
                      </a:moveTo>
                      <a:cubicBezTo>
                        <a:pt x="1029859" y="1290973"/>
                        <a:pt x="940021" y="1358124"/>
                        <a:pt x="849095" y="1426001"/>
                      </a:cubicBezTo>
                      <a:cubicBezTo>
                        <a:pt x="961800" y="1503135"/>
                        <a:pt x="1073235" y="1579542"/>
                        <a:pt x="1185940" y="1656856"/>
                      </a:cubicBezTo>
                      <a:cubicBezTo>
                        <a:pt x="1164161" y="1511665"/>
                        <a:pt x="1142746" y="1367925"/>
                        <a:pt x="1121148" y="1222551"/>
                      </a:cubicBezTo>
                      <a:close/>
                      <a:moveTo>
                        <a:pt x="803178" y="1009119"/>
                      </a:moveTo>
                      <a:cubicBezTo>
                        <a:pt x="724956" y="1070463"/>
                        <a:pt x="648367" y="1130354"/>
                        <a:pt x="570690" y="1191335"/>
                      </a:cubicBezTo>
                      <a:cubicBezTo>
                        <a:pt x="650001" y="1191335"/>
                        <a:pt x="727315" y="1191335"/>
                        <a:pt x="805901" y="1191335"/>
                      </a:cubicBezTo>
                      <a:cubicBezTo>
                        <a:pt x="804993" y="1130899"/>
                        <a:pt x="804086" y="1070826"/>
                        <a:pt x="803178" y="1009119"/>
                      </a:cubicBezTo>
                      <a:close/>
                      <a:moveTo>
                        <a:pt x="833305" y="992422"/>
                      </a:moveTo>
                      <a:cubicBezTo>
                        <a:pt x="834394" y="1059936"/>
                        <a:pt x="835483" y="1125636"/>
                        <a:pt x="836572" y="1191154"/>
                      </a:cubicBezTo>
                      <a:cubicBezTo>
                        <a:pt x="920421" y="1191154"/>
                        <a:pt x="1003180" y="1191154"/>
                        <a:pt x="1087391" y="1191154"/>
                      </a:cubicBezTo>
                      <a:cubicBezTo>
                        <a:pt x="1002272" y="1124547"/>
                        <a:pt x="918424" y="1059029"/>
                        <a:pt x="833305" y="992422"/>
                      </a:cubicBezTo>
                      <a:close/>
                      <a:moveTo>
                        <a:pt x="1055404" y="817761"/>
                      </a:moveTo>
                      <a:cubicBezTo>
                        <a:pt x="1051910" y="816514"/>
                        <a:pt x="1047464" y="817648"/>
                        <a:pt x="1042745" y="821277"/>
                      </a:cubicBezTo>
                      <a:cubicBezTo>
                        <a:pt x="1023507" y="836341"/>
                        <a:pt x="1004269" y="851405"/>
                        <a:pt x="985031" y="866468"/>
                      </a:cubicBezTo>
                      <a:cubicBezTo>
                        <a:pt x="941473" y="900770"/>
                        <a:pt x="897916" y="934890"/>
                        <a:pt x="853269" y="969918"/>
                      </a:cubicBezTo>
                      <a:cubicBezTo>
                        <a:pt x="940384" y="1037976"/>
                        <a:pt x="1026411" y="1105309"/>
                        <a:pt x="1113707" y="1173549"/>
                      </a:cubicBezTo>
                      <a:cubicBezTo>
                        <a:pt x="1108625" y="1138521"/>
                        <a:pt x="1103907" y="1105490"/>
                        <a:pt x="1099007" y="1072459"/>
                      </a:cubicBezTo>
                      <a:cubicBezTo>
                        <a:pt x="1092654" y="1029628"/>
                        <a:pt x="1086121" y="986615"/>
                        <a:pt x="1079587" y="943783"/>
                      </a:cubicBezTo>
                      <a:cubicBezTo>
                        <a:pt x="1073779" y="905307"/>
                        <a:pt x="1068335" y="866831"/>
                        <a:pt x="1062346" y="828537"/>
                      </a:cubicBezTo>
                      <a:cubicBezTo>
                        <a:pt x="1061439" y="822639"/>
                        <a:pt x="1058898" y="819009"/>
                        <a:pt x="1055404" y="817761"/>
                      </a:cubicBezTo>
                      <a:close/>
                      <a:moveTo>
                        <a:pt x="576134" y="791513"/>
                      </a:moveTo>
                      <a:cubicBezTo>
                        <a:pt x="563067" y="921460"/>
                        <a:pt x="550181" y="1049773"/>
                        <a:pt x="537114" y="1179357"/>
                      </a:cubicBezTo>
                      <a:cubicBezTo>
                        <a:pt x="539292" y="1178086"/>
                        <a:pt x="540199" y="1177723"/>
                        <a:pt x="540744" y="1177179"/>
                      </a:cubicBezTo>
                      <a:cubicBezTo>
                        <a:pt x="625863" y="1110391"/>
                        <a:pt x="710981" y="1043602"/>
                        <a:pt x="796100" y="976996"/>
                      </a:cubicBezTo>
                      <a:cubicBezTo>
                        <a:pt x="804449" y="970462"/>
                        <a:pt x="804449" y="969918"/>
                        <a:pt x="796100" y="963384"/>
                      </a:cubicBezTo>
                      <a:cubicBezTo>
                        <a:pt x="736934" y="916923"/>
                        <a:pt x="677587" y="870643"/>
                        <a:pt x="618240" y="824181"/>
                      </a:cubicBezTo>
                      <a:cubicBezTo>
                        <a:pt x="604628" y="813473"/>
                        <a:pt x="590835" y="802947"/>
                        <a:pt x="576134" y="791513"/>
                      </a:cubicBezTo>
                      <a:close/>
                      <a:moveTo>
                        <a:pt x="832035" y="779716"/>
                      </a:moveTo>
                      <a:cubicBezTo>
                        <a:pt x="832035" y="836160"/>
                        <a:pt x="832035" y="891151"/>
                        <a:pt x="832035" y="948865"/>
                      </a:cubicBezTo>
                      <a:lnTo>
                        <a:pt x="1031534" y="792496"/>
                      </a:lnTo>
                      <a:lnTo>
                        <a:pt x="1031242" y="791569"/>
                      </a:lnTo>
                      <a:lnTo>
                        <a:pt x="1035405" y="783570"/>
                      </a:lnTo>
                      <a:close/>
                      <a:moveTo>
                        <a:pt x="607714" y="775723"/>
                      </a:moveTo>
                      <a:cubicBezTo>
                        <a:pt x="607532" y="776449"/>
                        <a:pt x="607532" y="776994"/>
                        <a:pt x="607351" y="777720"/>
                      </a:cubicBezTo>
                      <a:cubicBezTo>
                        <a:pt x="671598" y="827993"/>
                        <a:pt x="735845" y="878265"/>
                        <a:pt x="800637" y="928901"/>
                      </a:cubicBezTo>
                      <a:cubicBezTo>
                        <a:pt x="800637" y="878810"/>
                        <a:pt x="800637" y="829626"/>
                        <a:pt x="800637" y="779353"/>
                      </a:cubicBezTo>
                      <a:cubicBezTo>
                        <a:pt x="735119" y="778083"/>
                        <a:pt x="671417" y="776812"/>
                        <a:pt x="607714" y="775723"/>
                      </a:cubicBezTo>
                      <a:close/>
                      <a:moveTo>
                        <a:pt x="796931" y="594770"/>
                      </a:moveTo>
                      <a:cubicBezTo>
                        <a:pt x="732637" y="645191"/>
                        <a:pt x="669686" y="694418"/>
                        <a:pt x="605840" y="744540"/>
                      </a:cubicBezTo>
                      <a:cubicBezTo>
                        <a:pt x="671029" y="744540"/>
                        <a:pt x="734576" y="744540"/>
                        <a:pt x="799169" y="744540"/>
                      </a:cubicBezTo>
                      <a:cubicBezTo>
                        <a:pt x="798423" y="694866"/>
                        <a:pt x="797677" y="645489"/>
                        <a:pt x="796931" y="594770"/>
                      </a:cubicBezTo>
                      <a:close/>
                      <a:moveTo>
                        <a:pt x="821693" y="581046"/>
                      </a:moveTo>
                      <a:cubicBezTo>
                        <a:pt x="822588" y="636538"/>
                        <a:pt x="823483" y="690540"/>
                        <a:pt x="824378" y="744391"/>
                      </a:cubicBezTo>
                      <a:cubicBezTo>
                        <a:pt x="893297" y="744391"/>
                        <a:pt x="961320" y="744391"/>
                        <a:pt x="1030536" y="744391"/>
                      </a:cubicBezTo>
                      <a:cubicBezTo>
                        <a:pt x="960574" y="689645"/>
                        <a:pt x="891656" y="635793"/>
                        <a:pt x="821693" y="581046"/>
                      </a:cubicBezTo>
                      <a:close/>
                      <a:moveTo>
                        <a:pt x="1004245" y="437486"/>
                      </a:moveTo>
                      <a:cubicBezTo>
                        <a:pt x="1001373" y="436461"/>
                        <a:pt x="997719" y="437393"/>
                        <a:pt x="993840" y="440376"/>
                      </a:cubicBezTo>
                      <a:cubicBezTo>
                        <a:pt x="978027" y="452757"/>
                        <a:pt x="962215" y="465139"/>
                        <a:pt x="946402" y="477520"/>
                      </a:cubicBezTo>
                      <a:cubicBezTo>
                        <a:pt x="910601" y="505714"/>
                        <a:pt x="874799" y="533758"/>
                        <a:pt x="838102" y="562549"/>
                      </a:cubicBezTo>
                      <a:cubicBezTo>
                        <a:pt x="909705" y="618489"/>
                        <a:pt x="980414" y="673832"/>
                        <a:pt x="1052166" y="729921"/>
                      </a:cubicBezTo>
                      <a:cubicBezTo>
                        <a:pt x="1047989" y="701130"/>
                        <a:pt x="1044111" y="673981"/>
                        <a:pt x="1040084" y="646831"/>
                      </a:cubicBezTo>
                      <a:cubicBezTo>
                        <a:pt x="1034862" y="611627"/>
                        <a:pt x="1029492" y="576273"/>
                        <a:pt x="1024122" y="541068"/>
                      </a:cubicBezTo>
                      <a:cubicBezTo>
                        <a:pt x="1019348" y="509443"/>
                        <a:pt x="1014873" y="477818"/>
                        <a:pt x="1009951" y="446343"/>
                      </a:cubicBezTo>
                      <a:cubicBezTo>
                        <a:pt x="1009205" y="441495"/>
                        <a:pt x="1007117" y="438511"/>
                        <a:pt x="1004245" y="437486"/>
                      </a:cubicBezTo>
                      <a:close/>
                      <a:moveTo>
                        <a:pt x="610315" y="415911"/>
                      </a:moveTo>
                      <a:cubicBezTo>
                        <a:pt x="599575" y="522720"/>
                        <a:pt x="588983" y="628185"/>
                        <a:pt x="578243" y="734695"/>
                      </a:cubicBezTo>
                      <a:cubicBezTo>
                        <a:pt x="580033" y="733650"/>
                        <a:pt x="580778" y="733352"/>
                        <a:pt x="581226" y="732905"/>
                      </a:cubicBezTo>
                      <a:cubicBezTo>
                        <a:pt x="651189" y="678009"/>
                        <a:pt x="721151" y="623113"/>
                        <a:pt x="791113" y="568367"/>
                      </a:cubicBezTo>
                      <a:cubicBezTo>
                        <a:pt x="797975" y="562996"/>
                        <a:pt x="797975" y="562549"/>
                        <a:pt x="791113" y="557179"/>
                      </a:cubicBezTo>
                      <a:cubicBezTo>
                        <a:pt x="742482" y="518991"/>
                        <a:pt x="693703" y="480951"/>
                        <a:pt x="644923" y="442763"/>
                      </a:cubicBezTo>
                      <a:cubicBezTo>
                        <a:pt x="633735" y="433961"/>
                        <a:pt x="622398" y="425309"/>
                        <a:pt x="610315" y="415911"/>
                      </a:cubicBezTo>
                      <a:close/>
                      <a:moveTo>
                        <a:pt x="1030322" y="412680"/>
                      </a:moveTo>
                      <a:lnTo>
                        <a:pt x="1030686" y="414569"/>
                      </a:lnTo>
                      <a:cubicBezTo>
                        <a:pt x="1037100" y="460216"/>
                        <a:pt x="1044111" y="505714"/>
                        <a:pt x="1050973" y="551361"/>
                      </a:cubicBezTo>
                      <a:cubicBezTo>
                        <a:pt x="1056790" y="589847"/>
                        <a:pt x="1062608" y="628335"/>
                        <a:pt x="1068427" y="666821"/>
                      </a:cubicBezTo>
                      <a:cubicBezTo>
                        <a:pt x="1072006" y="691136"/>
                        <a:pt x="1075736" y="715302"/>
                        <a:pt x="1079316" y="739618"/>
                      </a:cubicBezTo>
                      <a:cubicBezTo>
                        <a:pt x="1079465" y="740811"/>
                        <a:pt x="1079167" y="742900"/>
                        <a:pt x="1079763" y="743198"/>
                      </a:cubicBezTo>
                      <a:lnTo>
                        <a:pt x="1080791" y="744748"/>
                      </a:lnTo>
                      <a:lnTo>
                        <a:pt x="1476534" y="412680"/>
                      </a:lnTo>
                      <a:close/>
                      <a:moveTo>
                        <a:pt x="820649" y="412680"/>
                      </a:moveTo>
                      <a:lnTo>
                        <a:pt x="820649" y="545245"/>
                      </a:lnTo>
                      <a:lnTo>
                        <a:pt x="989779" y="412680"/>
                      </a:lnTo>
                      <a:close/>
                      <a:moveTo>
                        <a:pt x="646336" y="412680"/>
                      </a:moveTo>
                      <a:lnTo>
                        <a:pt x="794842" y="528836"/>
                      </a:lnTo>
                      <a:lnTo>
                        <a:pt x="794842" y="412680"/>
                      </a:lnTo>
                      <a:close/>
                      <a:moveTo>
                        <a:pt x="171855" y="412680"/>
                      </a:moveTo>
                      <a:lnTo>
                        <a:pt x="553095" y="732578"/>
                      </a:lnTo>
                      <a:lnTo>
                        <a:pt x="562729" y="639075"/>
                      </a:lnTo>
                      <a:cubicBezTo>
                        <a:pt x="565414" y="612671"/>
                        <a:pt x="567950" y="586267"/>
                        <a:pt x="570635" y="559864"/>
                      </a:cubicBezTo>
                      <a:cubicBezTo>
                        <a:pt x="573917" y="527344"/>
                        <a:pt x="577348" y="494675"/>
                        <a:pt x="580630" y="462155"/>
                      </a:cubicBezTo>
                      <a:lnTo>
                        <a:pt x="585568" y="412680"/>
                      </a:lnTo>
                      <a:close/>
                      <a:moveTo>
                        <a:pt x="789920" y="135167"/>
                      </a:moveTo>
                      <a:cubicBezTo>
                        <a:pt x="736814" y="215721"/>
                        <a:pt x="683708" y="296274"/>
                        <a:pt x="630156" y="377723"/>
                      </a:cubicBezTo>
                      <a:cubicBezTo>
                        <a:pt x="685648" y="378767"/>
                        <a:pt x="739798" y="379662"/>
                        <a:pt x="794395" y="380706"/>
                      </a:cubicBezTo>
                      <a:cubicBezTo>
                        <a:pt x="793350" y="298512"/>
                        <a:pt x="792455" y="217063"/>
                        <a:pt x="791411" y="135764"/>
                      </a:cubicBezTo>
                      <a:cubicBezTo>
                        <a:pt x="790964" y="135615"/>
                        <a:pt x="790368" y="135466"/>
                        <a:pt x="789920" y="135167"/>
                      </a:cubicBezTo>
                      <a:close/>
                      <a:moveTo>
                        <a:pt x="818262" y="127261"/>
                      </a:moveTo>
                      <a:cubicBezTo>
                        <a:pt x="817666" y="127411"/>
                        <a:pt x="817069" y="127411"/>
                        <a:pt x="816622" y="127559"/>
                      </a:cubicBezTo>
                      <a:cubicBezTo>
                        <a:pt x="817517" y="211842"/>
                        <a:pt x="818561" y="296126"/>
                        <a:pt x="819456" y="381303"/>
                      </a:cubicBezTo>
                      <a:cubicBezTo>
                        <a:pt x="876291" y="382198"/>
                        <a:pt x="932231" y="383243"/>
                        <a:pt x="989513" y="384138"/>
                      </a:cubicBezTo>
                      <a:cubicBezTo>
                        <a:pt x="931634" y="297319"/>
                        <a:pt x="874948" y="212290"/>
                        <a:pt x="818262" y="127261"/>
                      </a:cubicBezTo>
                      <a:close/>
                      <a:moveTo>
                        <a:pt x="762323" y="118161"/>
                      </a:moveTo>
                      <a:cubicBezTo>
                        <a:pt x="727715" y="118460"/>
                        <a:pt x="693256" y="118609"/>
                        <a:pt x="658647" y="118908"/>
                      </a:cubicBezTo>
                      <a:cubicBezTo>
                        <a:pt x="652979" y="118908"/>
                        <a:pt x="645520" y="117267"/>
                        <a:pt x="642089" y="120101"/>
                      </a:cubicBezTo>
                      <a:cubicBezTo>
                        <a:pt x="638807" y="122786"/>
                        <a:pt x="639702" y="130543"/>
                        <a:pt x="638807" y="135914"/>
                      </a:cubicBezTo>
                      <a:cubicBezTo>
                        <a:pt x="638807" y="136212"/>
                        <a:pt x="638658" y="136361"/>
                        <a:pt x="638658" y="136659"/>
                      </a:cubicBezTo>
                      <a:cubicBezTo>
                        <a:pt x="635376" y="168732"/>
                        <a:pt x="632094" y="200804"/>
                        <a:pt x="628812" y="232876"/>
                      </a:cubicBezTo>
                      <a:cubicBezTo>
                        <a:pt x="625978" y="260772"/>
                        <a:pt x="623144" y="288666"/>
                        <a:pt x="620310" y="316562"/>
                      </a:cubicBezTo>
                      <a:cubicBezTo>
                        <a:pt x="619116" y="327899"/>
                        <a:pt x="618221" y="339236"/>
                        <a:pt x="617028" y="350424"/>
                      </a:cubicBezTo>
                      <a:cubicBezTo>
                        <a:pt x="617475" y="350574"/>
                        <a:pt x="617923" y="350574"/>
                        <a:pt x="618371" y="350723"/>
                      </a:cubicBezTo>
                      <a:cubicBezTo>
                        <a:pt x="669239" y="273749"/>
                        <a:pt x="719957" y="196627"/>
                        <a:pt x="771720" y="118161"/>
                      </a:cubicBezTo>
                      <a:cubicBezTo>
                        <a:pt x="767544" y="118161"/>
                        <a:pt x="765007" y="118161"/>
                        <a:pt x="762323" y="118161"/>
                      </a:cubicBezTo>
                      <a:close/>
                      <a:moveTo>
                        <a:pt x="954457" y="116819"/>
                      </a:moveTo>
                      <a:cubicBezTo>
                        <a:pt x="931932" y="117117"/>
                        <a:pt x="909258" y="117267"/>
                        <a:pt x="886733" y="117416"/>
                      </a:cubicBezTo>
                      <a:cubicBezTo>
                        <a:pt x="872264" y="117416"/>
                        <a:pt x="857644" y="117416"/>
                        <a:pt x="841384" y="117416"/>
                      </a:cubicBezTo>
                      <a:cubicBezTo>
                        <a:pt x="892700" y="194688"/>
                        <a:pt x="943121" y="270170"/>
                        <a:pt x="993392" y="345800"/>
                      </a:cubicBezTo>
                      <a:cubicBezTo>
                        <a:pt x="993840" y="345651"/>
                        <a:pt x="994138" y="345502"/>
                        <a:pt x="994585" y="345352"/>
                      </a:cubicBezTo>
                      <a:cubicBezTo>
                        <a:pt x="992945" y="332971"/>
                        <a:pt x="991303" y="320590"/>
                        <a:pt x="989513" y="308208"/>
                      </a:cubicBezTo>
                      <a:cubicBezTo>
                        <a:pt x="980265" y="246600"/>
                        <a:pt x="970867" y="184842"/>
                        <a:pt x="961767" y="123233"/>
                      </a:cubicBezTo>
                      <a:cubicBezTo>
                        <a:pt x="961021" y="118013"/>
                        <a:pt x="959231" y="116819"/>
                        <a:pt x="954457" y="116819"/>
                      </a:cubicBezTo>
                      <a:close/>
                      <a:moveTo>
                        <a:pt x="686185" y="0"/>
                      </a:moveTo>
                      <a:lnTo>
                        <a:pt x="934104" y="0"/>
                      </a:lnTo>
                      <a:cubicBezTo>
                        <a:pt x="954339" y="0"/>
                        <a:pt x="970742" y="16403"/>
                        <a:pt x="970742" y="36638"/>
                      </a:cubicBezTo>
                      <a:lnTo>
                        <a:pt x="961098" y="59922"/>
                      </a:lnTo>
                      <a:lnTo>
                        <a:pt x="1051055" y="59922"/>
                      </a:lnTo>
                      <a:cubicBezTo>
                        <a:pt x="1063680" y="59922"/>
                        <a:pt x="1073915" y="70157"/>
                        <a:pt x="1073915" y="82782"/>
                      </a:cubicBezTo>
                      <a:lnTo>
                        <a:pt x="1073914" y="82782"/>
                      </a:lnTo>
                      <a:cubicBezTo>
                        <a:pt x="1073914" y="95407"/>
                        <a:pt x="1063679" y="105642"/>
                        <a:pt x="1051054" y="105642"/>
                      </a:cubicBezTo>
                      <a:lnTo>
                        <a:pt x="984543" y="105642"/>
                      </a:lnTo>
                      <a:lnTo>
                        <a:pt x="1025912" y="382944"/>
                      </a:lnTo>
                      <a:cubicBezTo>
                        <a:pt x="1027254" y="382795"/>
                        <a:pt x="1028447" y="382646"/>
                        <a:pt x="1029492" y="382348"/>
                      </a:cubicBezTo>
                      <a:cubicBezTo>
                        <a:pt x="1029492" y="382944"/>
                        <a:pt x="1029791" y="383541"/>
                        <a:pt x="1029641" y="383839"/>
                      </a:cubicBezTo>
                      <a:lnTo>
                        <a:pt x="1029470" y="385248"/>
                      </a:lnTo>
                      <a:lnTo>
                        <a:pt x="1157032" y="385248"/>
                      </a:lnTo>
                      <a:lnTo>
                        <a:pt x="1157032" y="310832"/>
                      </a:lnTo>
                      <a:lnTo>
                        <a:pt x="1126536" y="310832"/>
                      </a:lnTo>
                      <a:cubicBezTo>
                        <a:pt x="1121486" y="310832"/>
                        <a:pt x="1117392" y="306738"/>
                        <a:pt x="1117392" y="301688"/>
                      </a:cubicBezTo>
                      <a:cubicBezTo>
                        <a:pt x="1117392" y="296638"/>
                        <a:pt x="1121486" y="292544"/>
                        <a:pt x="1126536" y="292544"/>
                      </a:cubicBezTo>
                      <a:lnTo>
                        <a:pt x="1157032" y="292544"/>
                      </a:lnTo>
                      <a:lnTo>
                        <a:pt x="1157032" y="282034"/>
                      </a:lnTo>
                      <a:lnTo>
                        <a:pt x="1126536" y="282034"/>
                      </a:lnTo>
                      <a:cubicBezTo>
                        <a:pt x="1121486" y="282034"/>
                        <a:pt x="1117392" y="277940"/>
                        <a:pt x="1117392" y="272890"/>
                      </a:cubicBezTo>
                      <a:cubicBezTo>
                        <a:pt x="1117392" y="267840"/>
                        <a:pt x="1121486" y="263746"/>
                        <a:pt x="1126536" y="263746"/>
                      </a:cubicBezTo>
                      <a:lnTo>
                        <a:pt x="1157032" y="263746"/>
                      </a:lnTo>
                      <a:lnTo>
                        <a:pt x="1157032" y="253236"/>
                      </a:lnTo>
                      <a:lnTo>
                        <a:pt x="1126536" y="253236"/>
                      </a:lnTo>
                      <a:cubicBezTo>
                        <a:pt x="1121486" y="253236"/>
                        <a:pt x="1117392" y="249142"/>
                        <a:pt x="1117392" y="244092"/>
                      </a:cubicBezTo>
                      <a:cubicBezTo>
                        <a:pt x="1117392" y="239042"/>
                        <a:pt x="1121486" y="234948"/>
                        <a:pt x="1126536" y="234948"/>
                      </a:cubicBezTo>
                      <a:lnTo>
                        <a:pt x="1157032" y="234948"/>
                      </a:lnTo>
                      <a:lnTo>
                        <a:pt x="1157032" y="219866"/>
                      </a:lnTo>
                      <a:cubicBezTo>
                        <a:pt x="1157032" y="212291"/>
                        <a:pt x="1163173" y="206150"/>
                        <a:pt x="1170748" y="206150"/>
                      </a:cubicBezTo>
                      <a:cubicBezTo>
                        <a:pt x="1178323" y="206150"/>
                        <a:pt x="1184464" y="212291"/>
                        <a:pt x="1184464" y="219866"/>
                      </a:cubicBezTo>
                      <a:lnTo>
                        <a:pt x="1184464" y="234948"/>
                      </a:lnTo>
                      <a:lnTo>
                        <a:pt x="1210556" y="234948"/>
                      </a:lnTo>
                      <a:cubicBezTo>
                        <a:pt x="1215606" y="234948"/>
                        <a:pt x="1219700" y="239042"/>
                        <a:pt x="1219700" y="244092"/>
                      </a:cubicBezTo>
                      <a:cubicBezTo>
                        <a:pt x="1219700" y="249142"/>
                        <a:pt x="1215606" y="253236"/>
                        <a:pt x="1210556" y="253236"/>
                      </a:cubicBezTo>
                      <a:lnTo>
                        <a:pt x="1184464" y="253236"/>
                      </a:lnTo>
                      <a:lnTo>
                        <a:pt x="1184464" y="263746"/>
                      </a:lnTo>
                      <a:lnTo>
                        <a:pt x="1210556" y="263746"/>
                      </a:lnTo>
                      <a:cubicBezTo>
                        <a:pt x="1215606" y="263746"/>
                        <a:pt x="1219700" y="267840"/>
                        <a:pt x="1219700" y="272890"/>
                      </a:cubicBezTo>
                      <a:cubicBezTo>
                        <a:pt x="1219700" y="277940"/>
                        <a:pt x="1215606" y="282034"/>
                        <a:pt x="1210556" y="282034"/>
                      </a:cubicBezTo>
                      <a:lnTo>
                        <a:pt x="1184464" y="282034"/>
                      </a:lnTo>
                      <a:lnTo>
                        <a:pt x="1184464" y="292544"/>
                      </a:lnTo>
                      <a:lnTo>
                        <a:pt x="1210556" y="292544"/>
                      </a:lnTo>
                      <a:cubicBezTo>
                        <a:pt x="1215606" y="292544"/>
                        <a:pt x="1219700" y="296638"/>
                        <a:pt x="1219700" y="301688"/>
                      </a:cubicBezTo>
                      <a:cubicBezTo>
                        <a:pt x="1219700" y="306738"/>
                        <a:pt x="1215606" y="310832"/>
                        <a:pt x="1210556" y="310832"/>
                      </a:cubicBezTo>
                      <a:lnTo>
                        <a:pt x="1184464" y="310832"/>
                      </a:lnTo>
                      <a:lnTo>
                        <a:pt x="1184464" y="385248"/>
                      </a:lnTo>
                      <a:lnTo>
                        <a:pt x="1315794" y="385248"/>
                      </a:lnTo>
                      <a:lnTo>
                        <a:pt x="1315794" y="310832"/>
                      </a:lnTo>
                      <a:lnTo>
                        <a:pt x="1286537" y="310832"/>
                      </a:lnTo>
                      <a:cubicBezTo>
                        <a:pt x="1281487" y="310832"/>
                        <a:pt x="1277393" y="306738"/>
                        <a:pt x="1277393" y="301688"/>
                      </a:cubicBezTo>
                      <a:cubicBezTo>
                        <a:pt x="1277393" y="296638"/>
                        <a:pt x="1281487" y="292544"/>
                        <a:pt x="1286537" y="292544"/>
                      </a:cubicBezTo>
                      <a:lnTo>
                        <a:pt x="1315794" y="292544"/>
                      </a:lnTo>
                      <a:lnTo>
                        <a:pt x="1315794" y="282034"/>
                      </a:lnTo>
                      <a:lnTo>
                        <a:pt x="1286537" y="282034"/>
                      </a:lnTo>
                      <a:cubicBezTo>
                        <a:pt x="1281487" y="282034"/>
                        <a:pt x="1277393" y="277940"/>
                        <a:pt x="1277393" y="272890"/>
                      </a:cubicBezTo>
                      <a:cubicBezTo>
                        <a:pt x="1277393" y="267840"/>
                        <a:pt x="1281487" y="263746"/>
                        <a:pt x="1286537" y="263746"/>
                      </a:cubicBezTo>
                      <a:lnTo>
                        <a:pt x="1315794" y="263746"/>
                      </a:lnTo>
                      <a:lnTo>
                        <a:pt x="1315794" y="253236"/>
                      </a:lnTo>
                      <a:lnTo>
                        <a:pt x="1286537" y="253236"/>
                      </a:lnTo>
                      <a:cubicBezTo>
                        <a:pt x="1281487" y="253236"/>
                        <a:pt x="1277393" y="249142"/>
                        <a:pt x="1277393" y="244092"/>
                      </a:cubicBezTo>
                      <a:cubicBezTo>
                        <a:pt x="1277393" y="239042"/>
                        <a:pt x="1281487" y="234948"/>
                        <a:pt x="1286537" y="234948"/>
                      </a:cubicBezTo>
                      <a:lnTo>
                        <a:pt x="1315794" y="234948"/>
                      </a:lnTo>
                      <a:lnTo>
                        <a:pt x="1315794" y="219866"/>
                      </a:lnTo>
                      <a:cubicBezTo>
                        <a:pt x="1315794" y="212291"/>
                        <a:pt x="1321935" y="206150"/>
                        <a:pt x="1329510" y="206150"/>
                      </a:cubicBezTo>
                      <a:cubicBezTo>
                        <a:pt x="1337085" y="206150"/>
                        <a:pt x="1343226" y="212291"/>
                        <a:pt x="1343226" y="219866"/>
                      </a:cubicBezTo>
                      <a:lnTo>
                        <a:pt x="1343226" y="234948"/>
                      </a:lnTo>
                      <a:lnTo>
                        <a:pt x="1370557" y="234948"/>
                      </a:lnTo>
                      <a:cubicBezTo>
                        <a:pt x="1375607" y="234948"/>
                        <a:pt x="1379701" y="239042"/>
                        <a:pt x="1379701" y="244092"/>
                      </a:cubicBezTo>
                      <a:cubicBezTo>
                        <a:pt x="1379701" y="249142"/>
                        <a:pt x="1375607" y="253236"/>
                        <a:pt x="1370557" y="253236"/>
                      </a:cubicBezTo>
                      <a:lnTo>
                        <a:pt x="1343226" y="253236"/>
                      </a:lnTo>
                      <a:lnTo>
                        <a:pt x="1343226" y="263746"/>
                      </a:lnTo>
                      <a:lnTo>
                        <a:pt x="1370557" y="263746"/>
                      </a:lnTo>
                      <a:cubicBezTo>
                        <a:pt x="1375607" y="263746"/>
                        <a:pt x="1379701" y="267840"/>
                        <a:pt x="1379701" y="272890"/>
                      </a:cubicBezTo>
                      <a:cubicBezTo>
                        <a:pt x="1379701" y="277940"/>
                        <a:pt x="1375607" y="282034"/>
                        <a:pt x="1370557" y="282034"/>
                      </a:cubicBezTo>
                      <a:lnTo>
                        <a:pt x="1343226" y="282034"/>
                      </a:lnTo>
                      <a:lnTo>
                        <a:pt x="1343226" y="292544"/>
                      </a:lnTo>
                      <a:lnTo>
                        <a:pt x="1370557" y="292544"/>
                      </a:lnTo>
                      <a:cubicBezTo>
                        <a:pt x="1375607" y="292544"/>
                        <a:pt x="1379701" y="296638"/>
                        <a:pt x="1379701" y="301688"/>
                      </a:cubicBezTo>
                      <a:cubicBezTo>
                        <a:pt x="1379701" y="306738"/>
                        <a:pt x="1375607" y="310832"/>
                        <a:pt x="1370557" y="310832"/>
                      </a:cubicBezTo>
                      <a:lnTo>
                        <a:pt x="1343226" y="310832"/>
                      </a:lnTo>
                      <a:lnTo>
                        <a:pt x="1343226" y="385248"/>
                      </a:lnTo>
                      <a:lnTo>
                        <a:pt x="1497488" y="385248"/>
                      </a:lnTo>
                      <a:lnTo>
                        <a:pt x="1505347" y="388503"/>
                      </a:lnTo>
                      <a:lnTo>
                        <a:pt x="1505405" y="388454"/>
                      </a:lnTo>
                      <a:cubicBezTo>
                        <a:pt x="1511207" y="383585"/>
                        <a:pt x="1519859" y="384342"/>
                        <a:pt x="1524728" y="390145"/>
                      </a:cubicBezTo>
                      <a:cubicBezTo>
                        <a:pt x="1529597" y="395948"/>
                        <a:pt x="1528840" y="404599"/>
                        <a:pt x="1523038" y="409469"/>
                      </a:cubicBezTo>
                      <a:lnTo>
                        <a:pt x="1085083" y="776956"/>
                      </a:lnTo>
                      <a:lnTo>
                        <a:pt x="1087573" y="789880"/>
                      </a:lnTo>
                      <a:cubicBezTo>
                        <a:pt x="1095377" y="845416"/>
                        <a:pt x="1103907" y="900770"/>
                        <a:pt x="1112255" y="956306"/>
                      </a:cubicBezTo>
                      <a:cubicBezTo>
                        <a:pt x="1119333" y="1003130"/>
                        <a:pt x="1126411" y="1049955"/>
                        <a:pt x="1133490" y="1096779"/>
                      </a:cubicBezTo>
                      <a:cubicBezTo>
                        <a:pt x="1137845" y="1126362"/>
                        <a:pt x="1142383" y="1155763"/>
                        <a:pt x="1146738" y="1185346"/>
                      </a:cubicBezTo>
                      <a:cubicBezTo>
                        <a:pt x="1146920" y="1186798"/>
                        <a:pt x="1146557" y="1189339"/>
                        <a:pt x="1147283" y="1189702"/>
                      </a:cubicBezTo>
                      <a:cubicBezTo>
                        <a:pt x="1160532" y="1195328"/>
                        <a:pt x="1152546" y="1206762"/>
                        <a:pt x="1153816" y="1215292"/>
                      </a:cubicBezTo>
                      <a:cubicBezTo>
                        <a:pt x="1155450" y="1226726"/>
                        <a:pt x="1154542" y="1238522"/>
                        <a:pt x="1156176" y="1249956"/>
                      </a:cubicBezTo>
                      <a:cubicBezTo>
                        <a:pt x="1167247" y="1325093"/>
                        <a:pt x="1178862" y="1400230"/>
                        <a:pt x="1190114" y="1475367"/>
                      </a:cubicBezTo>
                      <a:cubicBezTo>
                        <a:pt x="1199370" y="1536710"/>
                        <a:pt x="1208445" y="1598235"/>
                        <a:pt x="1217701" y="1659579"/>
                      </a:cubicBezTo>
                      <a:cubicBezTo>
                        <a:pt x="1218064" y="1661756"/>
                        <a:pt x="1220605" y="1663753"/>
                        <a:pt x="1221875" y="1665931"/>
                      </a:cubicBezTo>
                      <a:cubicBezTo>
                        <a:pt x="1222964" y="1667746"/>
                        <a:pt x="1224416" y="1669924"/>
                        <a:pt x="1224235" y="1671920"/>
                      </a:cubicBezTo>
                      <a:cubicBezTo>
                        <a:pt x="1221875" y="1709307"/>
                        <a:pt x="1230587" y="1745423"/>
                        <a:pt x="1235668" y="1781903"/>
                      </a:cubicBezTo>
                      <a:cubicBezTo>
                        <a:pt x="1242928" y="1833264"/>
                        <a:pt x="1251095" y="1884444"/>
                        <a:pt x="1258718" y="1935625"/>
                      </a:cubicBezTo>
                      <a:cubicBezTo>
                        <a:pt x="1266340" y="1986260"/>
                        <a:pt x="1273600" y="2037077"/>
                        <a:pt x="1281222" y="2087713"/>
                      </a:cubicBezTo>
                      <a:lnTo>
                        <a:pt x="1286826" y="2124229"/>
                      </a:lnTo>
                      <a:lnTo>
                        <a:pt x="1623061" y="2124229"/>
                      </a:lnTo>
                      <a:lnTo>
                        <a:pt x="1636122" y="2129640"/>
                      </a:lnTo>
                      <a:lnTo>
                        <a:pt x="1640572" y="2129637"/>
                      </a:lnTo>
                      <a:lnTo>
                        <a:pt x="1640572" y="2134176"/>
                      </a:lnTo>
                      <a:lnTo>
                        <a:pt x="1645921" y="2147089"/>
                      </a:lnTo>
                      <a:lnTo>
                        <a:pt x="1645920" y="2147089"/>
                      </a:lnTo>
                      <a:lnTo>
                        <a:pt x="1640572" y="2160000"/>
                      </a:lnTo>
                      <a:lnTo>
                        <a:pt x="1640572" y="2166683"/>
                      </a:lnTo>
                      <a:lnTo>
                        <a:pt x="1630945" y="2166683"/>
                      </a:lnTo>
                      <a:lnTo>
                        <a:pt x="1623060" y="2169949"/>
                      </a:lnTo>
                      <a:lnTo>
                        <a:pt x="22860" y="2169948"/>
                      </a:lnTo>
                      <a:lnTo>
                        <a:pt x="14978" y="2166683"/>
                      </a:lnTo>
                      <a:lnTo>
                        <a:pt x="5349" y="2166683"/>
                      </a:lnTo>
                      <a:lnTo>
                        <a:pt x="5349" y="2160002"/>
                      </a:lnTo>
                      <a:lnTo>
                        <a:pt x="0" y="2147089"/>
                      </a:lnTo>
                      <a:lnTo>
                        <a:pt x="6696" y="2130925"/>
                      </a:lnTo>
                      <a:cubicBezTo>
                        <a:pt x="10833" y="2126788"/>
                        <a:pt x="16548" y="2124229"/>
                        <a:pt x="22860" y="2124229"/>
                      </a:cubicBezTo>
                      <a:lnTo>
                        <a:pt x="410941" y="2124229"/>
                      </a:lnTo>
                      <a:lnTo>
                        <a:pt x="415334" y="2082631"/>
                      </a:lnTo>
                      <a:cubicBezTo>
                        <a:pt x="419509" y="2042159"/>
                        <a:pt x="423683" y="2001505"/>
                        <a:pt x="427676" y="1961033"/>
                      </a:cubicBezTo>
                      <a:cubicBezTo>
                        <a:pt x="430943" y="1928365"/>
                        <a:pt x="433846" y="1895515"/>
                        <a:pt x="437295" y="1862847"/>
                      </a:cubicBezTo>
                      <a:cubicBezTo>
                        <a:pt x="441287" y="1823827"/>
                        <a:pt x="445462" y="1784807"/>
                        <a:pt x="449455" y="1745786"/>
                      </a:cubicBezTo>
                      <a:cubicBezTo>
                        <a:pt x="450906" y="1732538"/>
                        <a:pt x="451995" y="1719289"/>
                        <a:pt x="453447" y="1706221"/>
                      </a:cubicBezTo>
                      <a:cubicBezTo>
                        <a:pt x="454173" y="1699688"/>
                        <a:pt x="454173" y="1693517"/>
                        <a:pt x="444554" y="1691158"/>
                      </a:cubicBezTo>
                      <a:cubicBezTo>
                        <a:pt x="461977" y="1681902"/>
                        <a:pt x="456896" y="1666112"/>
                        <a:pt x="458348" y="1653227"/>
                      </a:cubicBezTo>
                      <a:cubicBezTo>
                        <a:pt x="464700" y="1599869"/>
                        <a:pt x="469600" y="1546329"/>
                        <a:pt x="475045" y="1492971"/>
                      </a:cubicBezTo>
                      <a:cubicBezTo>
                        <a:pt x="479582" y="1447962"/>
                        <a:pt x="483756" y="1402771"/>
                        <a:pt x="488112" y="1357761"/>
                      </a:cubicBezTo>
                      <a:cubicBezTo>
                        <a:pt x="492286" y="1315656"/>
                        <a:pt x="496097" y="1273550"/>
                        <a:pt x="501179" y="1231626"/>
                      </a:cubicBezTo>
                      <a:cubicBezTo>
                        <a:pt x="502450" y="1222007"/>
                        <a:pt x="495190" y="1221099"/>
                        <a:pt x="490834" y="1215473"/>
                      </a:cubicBezTo>
                      <a:cubicBezTo>
                        <a:pt x="506805" y="1209484"/>
                        <a:pt x="504446" y="1195328"/>
                        <a:pt x="505898" y="1182805"/>
                      </a:cubicBezTo>
                      <a:cubicBezTo>
                        <a:pt x="510072" y="1142877"/>
                        <a:pt x="514065" y="1102950"/>
                        <a:pt x="518239" y="1063022"/>
                      </a:cubicBezTo>
                      <a:cubicBezTo>
                        <a:pt x="521506" y="1030898"/>
                        <a:pt x="524591" y="998774"/>
                        <a:pt x="527858" y="966651"/>
                      </a:cubicBezTo>
                      <a:cubicBezTo>
                        <a:pt x="531851" y="927086"/>
                        <a:pt x="536025" y="887340"/>
                        <a:pt x="540018" y="847775"/>
                      </a:cubicBezTo>
                      <a:lnTo>
                        <a:pt x="548341" y="764399"/>
                      </a:lnTo>
                      <a:lnTo>
                        <a:pt x="132037" y="415079"/>
                      </a:lnTo>
                      <a:lnTo>
                        <a:pt x="129621" y="410438"/>
                      </a:lnTo>
                      <a:lnTo>
                        <a:pt x="125334" y="408662"/>
                      </a:lnTo>
                      <a:cubicBezTo>
                        <a:pt x="122852" y="406180"/>
                        <a:pt x="121316" y="402751"/>
                        <a:pt x="121316" y="398964"/>
                      </a:cubicBezTo>
                      <a:cubicBezTo>
                        <a:pt x="121316" y="391389"/>
                        <a:pt x="127457" y="385248"/>
                        <a:pt x="135032" y="385248"/>
                      </a:cubicBezTo>
                      <a:lnTo>
                        <a:pt x="301963" y="385248"/>
                      </a:lnTo>
                      <a:lnTo>
                        <a:pt x="301963" y="319242"/>
                      </a:lnTo>
                      <a:lnTo>
                        <a:pt x="274367" y="319242"/>
                      </a:lnTo>
                      <a:cubicBezTo>
                        <a:pt x="269317" y="319242"/>
                        <a:pt x="265223" y="315148"/>
                        <a:pt x="265223" y="310098"/>
                      </a:cubicBezTo>
                      <a:cubicBezTo>
                        <a:pt x="265223" y="305048"/>
                        <a:pt x="269317" y="300954"/>
                        <a:pt x="274367" y="300954"/>
                      </a:cubicBezTo>
                      <a:lnTo>
                        <a:pt x="301963" y="300954"/>
                      </a:lnTo>
                      <a:lnTo>
                        <a:pt x="301963" y="290444"/>
                      </a:lnTo>
                      <a:lnTo>
                        <a:pt x="274367" y="290444"/>
                      </a:lnTo>
                      <a:cubicBezTo>
                        <a:pt x="269317" y="290444"/>
                        <a:pt x="265223" y="286350"/>
                        <a:pt x="265223" y="281300"/>
                      </a:cubicBezTo>
                      <a:cubicBezTo>
                        <a:pt x="265223" y="276250"/>
                        <a:pt x="269317" y="272156"/>
                        <a:pt x="274367" y="272156"/>
                      </a:cubicBezTo>
                      <a:lnTo>
                        <a:pt x="301963" y="272156"/>
                      </a:lnTo>
                      <a:lnTo>
                        <a:pt x="301963" y="261646"/>
                      </a:lnTo>
                      <a:lnTo>
                        <a:pt x="274367" y="261646"/>
                      </a:lnTo>
                      <a:cubicBezTo>
                        <a:pt x="269317" y="261646"/>
                        <a:pt x="265223" y="257552"/>
                        <a:pt x="265223" y="252502"/>
                      </a:cubicBezTo>
                      <a:cubicBezTo>
                        <a:pt x="265223" y="247452"/>
                        <a:pt x="269317" y="243358"/>
                        <a:pt x="274367" y="243358"/>
                      </a:cubicBezTo>
                      <a:lnTo>
                        <a:pt x="301963" y="243358"/>
                      </a:lnTo>
                      <a:lnTo>
                        <a:pt x="301963" y="219866"/>
                      </a:lnTo>
                      <a:cubicBezTo>
                        <a:pt x="301963" y="212291"/>
                        <a:pt x="308104" y="206150"/>
                        <a:pt x="315679" y="206150"/>
                      </a:cubicBezTo>
                      <a:cubicBezTo>
                        <a:pt x="323254" y="206150"/>
                        <a:pt x="329395" y="212291"/>
                        <a:pt x="329395" y="219866"/>
                      </a:cubicBezTo>
                      <a:lnTo>
                        <a:pt x="329395" y="243358"/>
                      </a:lnTo>
                      <a:lnTo>
                        <a:pt x="358387" y="243358"/>
                      </a:lnTo>
                      <a:cubicBezTo>
                        <a:pt x="363437" y="243358"/>
                        <a:pt x="367531" y="247452"/>
                        <a:pt x="367531" y="252502"/>
                      </a:cubicBezTo>
                      <a:cubicBezTo>
                        <a:pt x="367531" y="257552"/>
                        <a:pt x="363437" y="261646"/>
                        <a:pt x="358387" y="261646"/>
                      </a:cubicBezTo>
                      <a:lnTo>
                        <a:pt x="329395" y="261646"/>
                      </a:lnTo>
                      <a:lnTo>
                        <a:pt x="329395" y="272156"/>
                      </a:lnTo>
                      <a:lnTo>
                        <a:pt x="358387" y="272156"/>
                      </a:lnTo>
                      <a:cubicBezTo>
                        <a:pt x="363437" y="272156"/>
                        <a:pt x="367531" y="276250"/>
                        <a:pt x="367531" y="281300"/>
                      </a:cubicBezTo>
                      <a:cubicBezTo>
                        <a:pt x="367531" y="286350"/>
                        <a:pt x="363437" y="290444"/>
                        <a:pt x="358387" y="290444"/>
                      </a:cubicBezTo>
                      <a:lnTo>
                        <a:pt x="329395" y="290444"/>
                      </a:lnTo>
                      <a:lnTo>
                        <a:pt x="329395" y="300954"/>
                      </a:lnTo>
                      <a:lnTo>
                        <a:pt x="358387" y="300954"/>
                      </a:lnTo>
                      <a:cubicBezTo>
                        <a:pt x="363437" y="300954"/>
                        <a:pt x="367531" y="305048"/>
                        <a:pt x="367531" y="310098"/>
                      </a:cubicBezTo>
                      <a:cubicBezTo>
                        <a:pt x="367531" y="315148"/>
                        <a:pt x="363437" y="319242"/>
                        <a:pt x="358387" y="319242"/>
                      </a:cubicBezTo>
                      <a:lnTo>
                        <a:pt x="329395" y="319242"/>
                      </a:lnTo>
                      <a:lnTo>
                        <a:pt x="329395" y="385248"/>
                      </a:lnTo>
                      <a:lnTo>
                        <a:pt x="447531" y="385248"/>
                      </a:lnTo>
                      <a:lnTo>
                        <a:pt x="447531" y="315782"/>
                      </a:lnTo>
                      <a:lnTo>
                        <a:pt x="417009" y="315782"/>
                      </a:lnTo>
                      <a:cubicBezTo>
                        <a:pt x="411959" y="315782"/>
                        <a:pt x="407865" y="311688"/>
                        <a:pt x="407865" y="306638"/>
                      </a:cubicBezTo>
                      <a:cubicBezTo>
                        <a:pt x="407865" y="301588"/>
                        <a:pt x="411959" y="297494"/>
                        <a:pt x="417009" y="297494"/>
                      </a:cubicBezTo>
                      <a:lnTo>
                        <a:pt x="447531" y="297494"/>
                      </a:lnTo>
                      <a:lnTo>
                        <a:pt x="447531" y="286984"/>
                      </a:lnTo>
                      <a:lnTo>
                        <a:pt x="417009" y="286984"/>
                      </a:lnTo>
                      <a:cubicBezTo>
                        <a:pt x="411959" y="286984"/>
                        <a:pt x="407865" y="282890"/>
                        <a:pt x="407865" y="277840"/>
                      </a:cubicBezTo>
                      <a:cubicBezTo>
                        <a:pt x="407865" y="272790"/>
                        <a:pt x="411959" y="268696"/>
                        <a:pt x="417009" y="268696"/>
                      </a:cubicBezTo>
                      <a:lnTo>
                        <a:pt x="447531" y="268696"/>
                      </a:lnTo>
                      <a:lnTo>
                        <a:pt x="447531" y="258186"/>
                      </a:lnTo>
                      <a:lnTo>
                        <a:pt x="417009" y="258186"/>
                      </a:lnTo>
                      <a:cubicBezTo>
                        <a:pt x="411959" y="258186"/>
                        <a:pt x="407865" y="254092"/>
                        <a:pt x="407865" y="249042"/>
                      </a:cubicBezTo>
                      <a:cubicBezTo>
                        <a:pt x="407865" y="243992"/>
                        <a:pt x="411959" y="239898"/>
                        <a:pt x="417009" y="239898"/>
                      </a:cubicBezTo>
                      <a:lnTo>
                        <a:pt x="447531" y="239898"/>
                      </a:lnTo>
                      <a:lnTo>
                        <a:pt x="447531" y="219866"/>
                      </a:lnTo>
                      <a:cubicBezTo>
                        <a:pt x="447531" y="212291"/>
                        <a:pt x="453672" y="206150"/>
                        <a:pt x="461247" y="206150"/>
                      </a:cubicBezTo>
                      <a:cubicBezTo>
                        <a:pt x="468822" y="206150"/>
                        <a:pt x="474963" y="212291"/>
                        <a:pt x="474963" y="219866"/>
                      </a:cubicBezTo>
                      <a:lnTo>
                        <a:pt x="474963" y="239898"/>
                      </a:lnTo>
                      <a:lnTo>
                        <a:pt x="501029" y="239898"/>
                      </a:lnTo>
                      <a:cubicBezTo>
                        <a:pt x="506079" y="239898"/>
                        <a:pt x="510173" y="243992"/>
                        <a:pt x="510173" y="249042"/>
                      </a:cubicBezTo>
                      <a:cubicBezTo>
                        <a:pt x="510173" y="254092"/>
                        <a:pt x="506079" y="258186"/>
                        <a:pt x="501029" y="258186"/>
                      </a:cubicBezTo>
                      <a:lnTo>
                        <a:pt x="474963" y="258186"/>
                      </a:lnTo>
                      <a:lnTo>
                        <a:pt x="474963" y="268696"/>
                      </a:lnTo>
                      <a:lnTo>
                        <a:pt x="501029" y="268696"/>
                      </a:lnTo>
                      <a:cubicBezTo>
                        <a:pt x="506079" y="268696"/>
                        <a:pt x="510173" y="272790"/>
                        <a:pt x="510173" y="277840"/>
                      </a:cubicBezTo>
                      <a:cubicBezTo>
                        <a:pt x="510173" y="282890"/>
                        <a:pt x="506079" y="286984"/>
                        <a:pt x="501029" y="286984"/>
                      </a:cubicBezTo>
                      <a:lnTo>
                        <a:pt x="474963" y="286984"/>
                      </a:lnTo>
                      <a:lnTo>
                        <a:pt x="474963" y="297494"/>
                      </a:lnTo>
                      <a:lnTo>
                        <a:pt x="501029" y="297494"/>
                      </a:lnTo>
                      <a:cubicBezTo>
                        <a:pt x="506079" y="297494"/>
                        <a:pt x="510173" y="301588"/>
                        <a:pt x="510173" y="306638"/>
                      </a:cubicBezTo>
                      <a:cubicBezTo>
                        <a:pt x="510173" y="311688"/>
                        <a:pt x="506079" y="315782"/>
                        <a:pt x="501029" y="315782"/>
                      </a:cubicBezTo>
                      <a:lnTo>
                        <a:pt x="474963" y="315782"/>
                      </a:lnTo>
                      <a:lnTo>
                        <a:pt x="474963" y="385248"/>
                      </a:lnTo>
                      <a:lnTo>
                        <a:pt x="588306" y="385248"/>
                      </a:lnTo>
                      <a:lnTo>
                        <a:pt x="588536" y="382944"/>
                      </a:lnTo>
                      <a:cubicBezTo>
                        <a:pt x="591818" y="350126"/>
                        <a:pt x="595397" y="317308"/>
                        <a:pt x="598679" y="284490"/>
                      </a:cubicBezTo>
                      <a:cubicBezTo>
                        <a:pt x="601365" y="258385"/>
                        <a:pt x="603752" y="232130"/>
                        <a:pt x="606437" y="206025"/>
                      </a:cubicBezTo>
                      <a:cubicBezTo>
                        <a:pt x="609718" y="173206"/>
                        <a:pt x="613150" y="140388"/>
                        <a:pt x="616580" y="107571"/>
                      </a:cubicBezTo>
                      <a:lnTo>
                        <a:pt x="616580" y="105641"/>
                      </a:lnTo>
                      <a:lnTo>
                        <a:pt x="569236" y="105641"/>
                      </a:lnTo>
                      <a:cubicBezTo>
                        <a:pt x="562924" y="105641"/>
                        <a:pt x="557209" y="103082"/>
                        <a:pt x="553072" y="98945"/>
                      </a:cubicBezTo>
                      <a:lnTo>
                        <a:pt x="546376" y="82781"/>
                      </a:lnTo>
                      <a:lnTo>
                        <a:pt x="553072" y="66617"/>
                      </a:lnTo>
                      <a:cubicBezTo>
                        <a:pt x="557209" y="62481"/>
                        <a:pt x="562924" y="59922"/>
                        <a:pt x="569236" y="59922"/>
                      </a:cubicBezTo>
                      <a:lnTo>
                        <a:pt x="659192" y="59922"/>
                      </a:lnTo>
                      <a:lnTo>
                        <a:pt x="649547" y="36638"/>
                      </a:lnTo>
                      <a:cubicBezTo>
                        <a:pt x="649547" y="16403"/>
                        <a:pt x="665950" y="0"/>
                        <a:pt x="6861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D8251312-89F3-41C0-B779-5328A4D29356}"/>
                    </a:ext>
                  </a:extLst>
                </p:cNvPr>
                <p:cNvSpPr/>
                <p:nvPr/>
              </p:nvSpPr>
              <p:spPr>
                <a:xfrm>
                  <a:off x="7844508" y="2609250"/>
                  <a:ext cx="290442" cy="463503"/>
                </a:xfrm>
                <a:custGeom>
                  <a:avLst/>
                  <a:gdLst>
                    <a:gd name="connsiteX0" fmla="*/ 817516 w 1645921"/>
                    <a:gd name="connsiteY0" fmla="*/ 1935988 h 2169949"/>
                    <a:gd name="connsiteX1" fmla="*/ 513238 w 1645921"/>
                    <a:gd name="connsiteY1" fmla="*/ 2124229 h 2169949"/>
                    <a:gd name="connsiteX2" fmla="*/ 820226 w 1645921"/>
                    <a:gd name="connsiteY2" fmla="*/ 2124229 h 2169949"/>
                    <a:gd name="connsiteX3" fmla="*/ 848006 w 1645921"/>
                    <a:gd name="connsiteY3" fmla="*/ 1933084 h 2169949"/>
                    <a:gd name="connsiteX4" fmla="*/ 851058 w 1645921"/>
                    <a:gd name="connsiteY4" fmla="*/ 2124229 h 2169949"/>
                    <a:gd name="connsiteX5" fmla="*/ 1165501 w 1645921"/>
                    <a:gd name="connsiteY5" fmla="*/ 2124229 h 2169949"/>
                    <a:gd name="connsiteX6" fmla="*/ 483030 w 1645921"/>
                    <a:gd name="connsiteY6" fmla="*/ 1713663 h 2169949"/>
                    <a:gd name="connsiteX7" fmla="*/ 441567 w 1645921"/>
                    <a:gd name="connsiteY7" fmla="*/ 2124229 h 2169949"/>
                    <a:gd name="connsiteX8" fmla="*/ 456637 w 1645921"/>
                    <a:gd name="connsiteY8" fmla="*/ 2124229 h 2169949"/>
                    <a:gd name="connsiteX9" fmla="*/ 806082 w 1645921"/>
                    <a:gd name="connsiteY9" fmla="*/ 1908038 h 2169949"/>
                    <a:gd name="connsiteX10" fmla="*/ 483030 w 1645921"/>
                    <a:gd name="connsiteY10" fmla="*/ 1713663 h 2169949"/>
                    <a:gd name="connsiteX11" fmla="*/ 1192837 w 1645921"/>
                    <a:gd name="connsiteY11" fmla="*/ 1703681 h 2169949"/>
                    <a:gd name="connsiteX12" fmla="*/ 863251 w 1645921"/>
                    <a:gd name="connsiteY12" fmla="*/ 1907494 h 2169949"/>
                    <a:gd name="connsiteX13" fmla="*/ 1223376 w 1645921"/>
                    <a:gd name="connsiteY13" fmla="*/ 2124229 h 2169949"/>
                    <a:gd name="connsiteX14" fmla="*/ 1255703 w 1645921"/>
                    <a:gd name="connsiteY14" fmla="*/ 2124229 h 2169949"/>
                    <a:gd name="connsiteX15" fmla="*/ 813705 w 1645921"/>
                    <a:gd name="connsiteY15" fmla="*/ 1701321 h 2169949"/>
                    <a:gd name="connsiteX16" fmla="*/ 529673 w 1645921"/>
                    <a:gd name="connsiteY16" fmla="*/ 1704407 h 2169949"/>
                    <a:gd name="connsiteX17" fmla="*/ 529129 w 1645921"/>
                    <a:gd name="connsiteY17" fmla="*/ 1706584 h 2169949"/>
                    <a:gd name="connsiteX18" fmla="*/ 816608 w 1645921"/>
                    <a:gd name="connsiteY18" fmla="*/ 1879544 h 2169949"/>
                    <a:gd name="connsiteX19" fmla="*/ 813705 w 1645921"/>
                    <a:gd name="connsiteY19" fmla="*/ 1701321 h 2169949"/>
                    <a:gd name="connsiteX20" fmla="*/ 1143109 w 1645921"/>
                    <a:gd name="connsiteY20" fmla="*/ 1697147 h 2169949"/>
                    <a:gd name="connsiteX21" fmla="*/ 844376 w 1645921"/>
                    <a:gd name="connsiteY21" fmla="*/ 1700595 h 2169949"/>
                    <a:gd name="connsiteX22" fmla="*/ 847280 w 1645921"/>
                    <a:gd name="connsiteY22" fmla="*/ 1882630 h 2169949"/>
                    <a:gd name="connsiteX23" fmla="*/ 1143835 w 1645921"/>
                    <a:gd name="connsiteY23" fmla="*/ 1699143 h 2169949"/>
                    <a:gd name="connsiteX24" fmla="*/ 1143109 w 1645921"/>
                    <a:gd name="connsiteY24" fmla="*/ 1697147 h 2169949"/>
                    <a:gd name="connsiteX25" fmla="*/ 840565 w 1645921"/>
                    <a:gd name="connsiteY25" fmla="*/ 1456129 h 2169949"/>
                    <a:gd name="connsiteX26" fmla="*/ 844195 w 1645921"/>
                    <a:gd name="connsiteY26" fmla="*/ 1670287 h 2169949"/>
                    <a:gd name="connsiteX27" fmla="*/ 1144923 w 1645921"/>
                    <a:gd name="connsiteY27" fmla="*/ 1666838 h 2169949"/>
                    <a:gd name="connsiteX28" fmla="*/ 1145649 w 1645921"/>
                    <a:gd name="connsiteY28" fmla="*/ 1665205 h 2169949"/>
                    <a:gd name="connsiteX29" fmla="*/ 840565 w 1645921"/>
                    <a:gd name="connsiteY29" fmla="*/ 1456129 h 2169949"/>
                    <a:gd name="connsiteX30" fmla="*/ 810075 w 1645921"/>
                    <a:gd name="connsiteY30" fmla="*/ 1455403 h 2169949"/>
                    <a:gd name="connsiteX31" fmla="*/ 517695 w 1645921"/>
                    <a:gd name="connsiteY31" fmla="*/ 1674098 h 2169949"/>
                    <a:gd name="connsiteX32" fmla="*/ 813342 w 1645921"/>
                    <a:gd name="connsiteY32" fmla="*/ 1670650 h 2169949"/>
                    <a:gd name="connsiteX33" fmla="*/ 810075 w 1645921"/>
                    <a:gd name="connsiteY33" fmla="*/ 1455403 h 2169949"/>
                    <a:gd name="connsiteX34" fmla="*/ 530580 w 1645921"/>
                    <a:gd name="connsiteY34" fmla="*/ 1243604 h 2169949"/>
                    <a:gd name="connsiteX35" fmla="*/ 488656 w 1645921"/>
                    <a:gd name="connsiteY35" fmla="*/ 1658308 h 2169949"/>
                    <a:gd name="connsiteX36" fmla="*/ 797915 w 1645921"/>
                    <a:gd name="connsiteY36" fmla="*/ 1426909 h 2169949"/>
                    <a:gd name="connsiteX37" fmla="*/ 530580 w 1645921"/>
                    <a:gd name="connsiteY37" fmla="*/ 1243604 h 2169949"/>
                    <a:gd name="connsiteX38" fmla="*/ 836935 w 1645921"/>
                    <a:gd name="connsiteY38" fmla="*/ 1223277 h 2169949"/>
                    <a:gd name="connsiteX39" fmla="*/ 839658 w 1645921"/>
                    <a:gd name="connsiteY39" fmla="*/ 1395693 h 2169949"/>
                    <a:gd name="connsiteX40" fmla="*/ 1070150 w 1645921"/>
                    <a:gd name="connsiteY40" fmla="*/ 1223277 h 2169949"/>
                    <a:gd name="connsiteX41" fmla="*/ 836935 w 1645921"/>
                    <a:gd name="connsiteY41" fmla="*/ 1223277 h 2169949"/>
                    <a:gd name="connsiteX42" fmla="*/ 553085 w 1645921"/>
                    <a:gd name="connsiteY42" fmla="*/ 1223277 h 2169949"/>
                    <a:gd name="connsiteX43" fmla="*/ 809167 w 1645921"/>
                    <a:gd name="connsiteY43" fmla="*/ 1398778 h 2169949"/>
                    <a:gd name="connsiteX44" fmla="*/ 806445 w 1645921"/>
                    <a:gd name="connsiteY44" fmla="*/ 1223277 h 2169949"/>
                    <a:gd name="connsiteX45" fmla="*/ 553085 w 1645921"/>
                    <a:gd name="connsiteY45" fmla="*/ 1223277 h 2169949"/>
                    <a:gd name="connsiteX46" fmla="*/ 1121148 w 1645921"/>
                    <a:gd name="connsiteY46" fmla="*/ 1222551 h 2169949"/>
                    <a:gd name="connsiteX47" fmla="*/ 849095 w 1645921"/>
                    <a:gd name="connsiteY47" fmla="*/ 1426001 h 2169949"/>
                    <a:gd name="connsiteX48" fmla="*/ 1185940 w 1645921"/>
                    <a:gd name="connsiteY48" fmla="*/ 1656856 h 2169949"/>
                    <a:gd name="connsiteX49" fmla="*/ 1121148 w 1645921"/>
                    <a:gd name="connsiteY49" fmla="*/ 1222551 h 2169949"/>
                    <a:gd name="connsiteX50" fmla="*/ 803178 w 1645921"/>
                    <a:gd name="connsiteY50" fmla="*/ 1009119 h 2169949"/>
                    <a:gd name="connsiteX51" fmla="*/ 570690 w 1645921"/>
                    <a:gd name="connsiteY51" fmla="*/ 1191335 h 2169949"/>
                    <a:gd name="connsiteX52" fmla="*/ 805901 w 1645921"/>
                    <a:gd name="connsiteY52" fmla="*/ 1191335 h 2169949"/>
                    <a:gd name="connsiteX53" fmla="*/ 803178 w 1645921"/>
                    <a:gd name="connsiteY53" fmla="*/ 1009119 h 2169949"/>
                    <a:gd name="connsiteX54" fmla="*/ 833305 w 1645921"/>
                    <a:gd name="connsiteY54" fmla="*/ 992422 h 2169949"/>
                    <a:gd name="connsiteX55" fmla="*/ 836572 w 1645921"/>
                    <a:gd name="connsiteY55" fmla="*/ 1191154 h 2169949"/>
                    <a:gd name="connsiteX56" fmla="*/ 1087391 w 1645921"/>
                    <a:gd name="connsiteY56" fmla="*/ 1191154 h 2169949"/>
                    <a:gd name="connsiteX57" fmla="*/ 833305 w 1645921"/>
                    <a:gd name="connsiteY57" fmla="*/ 992422 h 2169949"/>
                    <a:gd name="connsiteX58" fmla="*/ 1055404 w 1645921"/>
                    <a:gd name="connsiteY58" fmla="*/ 817761 h 2169949"/>
                    <a:gd name="connsiteX59" fmla="*/ 1042745 w 1645921"/>
                    <a:gd name="connsiteY59" fmla="*/ 821277 h 2169949"/>
                    <a:gd name="connsiteX60" fmla="*/ 985031 w 1645921"/>
                    <a:gd name="connsiteY60" fmla="*/ 866468 h 2169949"/>
                    <a:gd name="connsiteX61" fmla="*/ 853269 w 1645921"/>
                    <a:gd name="connsiteY61" fmla="*/ 969918 h 2169949"/>
                    <a:gd name="connsiteX62" fmla="*/ 1113707 w 1645921"/>
                    <a:gd name="connsiteY62" fmla="*/ 1173549 h 2169949"/>
                    <a:gd name="connsiteX63" fmla="*/ 1099007 w 1645921"/>
                    <a:gd name="connsiteY63" fmla="*/ 1072459 h 2169949"/>
                    <a:gd name="connsiteX64" fmla="*/ 1079587 w 1645921"/>
                    <a:gd name="connsiteY64" fmla="*/ 943783 h 2169949"/>
                    <a:gd name="connsiteX65" fmla="*/ 1062346 w 1645921"/>
                    <a:gd name="connsiteY65" fmla="*/ 828537 h 2169949"/>
                    <a:gd name="connsiteX66" fmla="*/ 1055404 w 1645921"/>
                    <a:gd name="connsiteY66" fmla="*/ 817761 h 2169949"/>
                    <a:gd name="connsiteX67" fmla="*/ 576134 w 1645921"/>
                    <a:gd name="connsiteY67" fmla="*/ 791513 h 2169949"/>
                    <a:gd name="connsiteX68" fmla="*/ 537114 w 1645921"/>
                    <a:gd name="connsiteY68" fmla="*/ 1179357 h 2169949"/>
                    <a:gd name="connsiteX69" fmla="*/ 540744 w 1645921"/>
                    <a:gd name="connsiteY69" fmla="*/ 1177179 h 2169949"/>
                    <a:gd name="connsiteX70" fmla="*/ 796100 w 1645921"/>
                    <a:gd name="connsiteY70" fmla="*/ 976996 h 2169949"/>
                    <a:gd name="connsiteX71" fmla="*/ 796100 w 1645921"/>
                    <a:gd name="connsiteY71" fmla="*/ 963384 h 2169949"/>
                    <a:gd name="connsiteX72" fmla="*/ 618240 w 1645921"/>
                    <a:gd name="connsiteY72" fmla="*/ 824181 h 2169949"/>
                    <a:gd name="connsiteX73" fmla="*/ 576134 w 1645921"/>
                    <a:gd name="connsiteY73" fmla="*/ 791513 h 2169949"/>
                    <a:gd name="connsiteX74" fmla="*/ 832035 w 1645921"/>
                    <a:gd name="connsiteY74" fmla="*/ 779716 h 2169949"/>
                    <a:gd name="connsiteX75" fmla="*/ 832035 w 1645921"/>
                    <a:gd name="connsiteY75" fmla="*/ 948865 h 2169949"/>
                    <a:gd name="connsiteX76" fmla="*/ 1031534 w 1645921"/>
                    <a:gd name="connsiteY76" fmla="*/ 792496 h 2169949"/>
                    <a:gd name="connsiteX77" fmla="*/ 1031242 w 1645921"/>
                    <a:gd name="connsiteY77" fmla="*/ 791569 h 2169949"/>
                    <a:gd name="connsiteX78" fmla="*/ 1035405 w 1645921"/>
                    <a:gd name="connsiteY78" fmla="*/ 783570 h 2169949"/>
                    <a:gd name="connsiteX79" fmla="*/ 607714 w 1645921"/>
                    <a:gd name="connsiteY79" fmla="*/ 775723 h 2169949"/>
                    <a:gd name="connsiteX80" fmla="*/ 607351 w 1645921"/>
                    <a:gd name="connsiteY80" fmla="*/ 777720 h 2169949"/>
                    <a:gd name="connsiteX81" fmla="*/ 800637 w 1645921"/>
                    <a:gd name="connsiteY81" fmla="*/ 928901 h 2169949"/>
                    <a:gd name="connsiteX82" fmla="*/ 800637 w 1645921"/>
                    <a:gd name="connsiteY82" fmla="*/ 779353 h 2169949"/>
                    <a:gd name="connsiteX83" fmla="*/ 607714 w 1645921"/>
                    <a:gd name="connsiteY83" fmla="*/ 775723 h 2169949"/>
                    <a:gd name="connsiteX84" fmla="*/ 796931 w 1645921"/>
                    <a:gd name="connsiteY84" fmla="*/ 594770 h 2169949"/>
                    <a:gd name="connsiteX85" fmla="*/ 605840 w 1645921"/>
                    <a:gd name="connsiteY85" fmla="*/ 744540 h 2169949"/>
                    <a:gd name="connsiteX86" fmla="*/ 799169 w 1645921"/>
                    <a:gd name="connsiteY86" fmla="*/ 744540 h 2169949"/>
                    <a:gd name="connsiteX87" fmla="*/ 796931 w 1645921"/>
                    <a:gd name="connsiteY87" fmla="*/ 594770 h 2169949"/>
                    <a:gd name="connsiteX88" fmla="*/ 821693 w 1645921"/>
                    <a:gd name="connsiteY88" fmla="*/ 581046 h 2169949"/>
                    <a:gd name="connsiteX89" fmla="*/ 824378 w 1645921"/>
                    <a:gd name="connsiteY89" fmla="*/ 744391 h 2169949"/>
                    <a:gd name="connsiteX90" fmla="*/ 1030536 w 1645921"/>
                    <a:gd name="connsiteY90" fmla="*/ 744391 h 2169949"/>
                    <a:gd name="connsiteX91" fmla="*/ 821693 w 1645921"/>
                    <a:gd name="connsiteY91" fmla="*/ 581046 h 2169949"/>
                    <a:gd name="connsiteX92" fmla="*/ 1004245 w 1645921"/>
                    <a:gd name="connsiteY92" fmla="*/ 437486 h 2169949"/>
                    <a:gd name="connsiteX93" fmla="*/ 993840 w 1645921"/>
                    <a:gd name="connsiteY93" fmla="*/ 440376 h 2169949"/>
                    <a:gd name="connsiteX94" fmla="*/ 946402 w 1645921"/>
                    <a:gd name="connsiteY94" fmla="*/ 477520 h 2169949"/>
                    <a:gd name="connsiteX95" fmla="*/ 838102 w 1645921"/>
                    <a:gd name="connsiteY95" fmla="*/ 562549 h 2169949"/>
                    <a:gd name="connsiteX96" fmla="*/ 1052166 w 1645921"/>
                    <a:gd name="connsiteY96" fmla="*/ 729921 h 2169949"/>
                    <a:gd name="connsiteX97" fmla="*/ 1040084 w 1645921"/>
                    <a:gd name="connsiteY97" fmla="*/ 646831 h 2169949"/>
                    <a:gd name="connsiteX98" fmla="*/ 1024122 w 1645921"/>
                    <a:gd name="connsiteY98" fmla="*/ 541068 h 2169949"/>
                    <a:gd name="connsiteX99" fmla="*/ 1009951 w 1645921"/>
                    <a:gd name="connsiteY99" fmla="*/ 446343 h 2169949"/>
                    <a:gd name="connsiteX100" fmla="*/ 1004245 w 1645921"/>
                    <a:gd name="connsiteY100" fmla="*/ 437486 h 2169949"/>
                    <a:gd name="connsiteX101" fmla="*/ 610315 w 1645921"/>
                    <a:gd name="connsiteY101" fmla="*/ 415911 h 2169949"/>
                    <a:gd name="connsiteX102" fmla="*/ 578243 w 1645921"/>
                    <a:gd name="connsiteY102" fmla="*/ 734695 h 2169949"/>
                    <a:gd name="connsiteX103" fmla="*/ 581226 w 1645921"/>
                    <a:gd name="connsiteY103" fmla="*/ 732905 h 2169949"/>
                    <a:gd name="connsiteX104" fmla="*/ 791113 w 1645921"/>
                    <a:gd name="connsiteY104" fmla="*/ 568367 h 2169949"/>
                    <a:gd name="connsiteX105" fmla="*/ 791113 w 1645921"/>
                    <a:gd name="connsiteY105" fmla="*/ 557179 h 2169949"/>
                    <a:gd name="connsiteX106" fmla="*/ 644923 w 1645921"/>
                    <a:gd name="connsiteY106" fmla="*/ 442763 h 2169949"/>
                    <a:gd name="connsiteX107" fmla="*/ 610315 w 1645921"/>
                    <a:gd name="connsiteY107" fmla="*/ 415911 h 2169949"/>
                    <a:gd name="connsiteX108" fmla="*/ 1030322 w 1645921"/>
                    <a:gd name="connsiteY108" fmla="*/ 412680 h 2169949"/>
                    <a:gd name="connsiteX109" fmla="*/ 1030686 w 1645921"/>
                    <a:gd name="connsiteY109" fmla="*/ 414569 h 2169949"/>
                    <a:gd name="connsiteX110" fmla="*/ 1050973 w 1645921"/>
                    <a:gd name="connsiteY110" fmla="*/ 551361 h 2169949"/>
                    <a:gd name="connsiteX111" fmla="*/ 1068427 w 1645921"/>
                    <a:gd name="connsiteY111" fmla="*/ 666821 h 2169949"/>
                    <a:gd name="connsiteX112" fmla="*/ 1079316 w 1645921"/>
                    <a:gd name="connsiteY112" fmla="*/ 739618 h 2169949"/>
                    <a:gd name="connsiteX113" fmla="*/ 1079763 w 1645921"/>
                    <a:gd name="connsiteY113" fmla="*/ 743198 h 2169949"/>
                    <a:gd name="connsiteX114" fmla="*/ 1080791 w 1645921"/>
                    <a:gd name="connsiteY114" fmla="*/ 744748 h 2169949"/>
                    <a:gd name="connsiteX115" fmla="*/ 1476534 w 1645921"/>
                    <a:gd name="connsiteY115" fmla="*/ 412680 h 2169949"/>
                    <a:gd name="connsiteX116" fmla="*/ 820649 w 1645921"/>
                    <a:gd name="connsiteY116" fmla="*/ 412680 h 2169949"/>
                    <a:gd name="connsiteX117" fmla="*/ 820649 w 1645921"/>
                    <a:gd name="connsiteY117" fmla="*/ 545245 h 2169949"/>
                    <a:gd name="connsiteX118" fmla="*/ 989779 w 1645921"/>
                    <a:gd name="connsiteY118" fmla="*/ 412680 h 2169949"/>
                    <a:gd name="connsiteX119" fmla="*/ 646336 w 1645921"/>
                    <a:gd name="connsiteY119" fmla="*/ 412680 h 2169949"/>
                    <a:gd name="connsiteX120" fmla="*/ 794842 w 1645921"/>
                    <a:gd name="connsiteY120" fmla="*/ 528836 h 2169949"/>
                    <a:gd name="connsiteX121" fmla="*/ 794842 w 1645921"/>
                    <a:gd name="connsiteY121" fmla="*/ 412680 h 2169949"/>
                    <a:gd name="connsiteX122" fmla="*/ 171855 w 1645921"/>
                    <a:gd name="connsiteY122" fmla="*/ 412680 h 2169949"/>
                    <a:gd name="connsiteX123" fmla="*/ 553095 w 1645921"/>
                    <a:gd name="connsiteY123" fmla="*/ 732578 h 2169949"/>
                    <a:gd name="connsiteX124" fmla="*/ 562729 w 1645921"/>
                    <a:gd name="connsiteY124" fmla="*/ 639075 h 2169949"/>
                    <a:gd name="connsiteX125" fmla="*/ 570635 w 1645921"/>
                    <a:gd name="connsiteY125" fmla="*/ 559864 h 2169949"/>
                    <a:gd name="connsiteX126" fmla="*/ 580630 w 1645921"/>
                    <a:gd name="connsiteY126" fmla="*/ 462155 h 2169949"/>
                    <a:gd name="connsiteX127" fmla="*/ 585568 w 1645921"/>
                    <a:gd name="connsiteY127" fmla="*/ 412680 h 2169949"/>
                    <a:gd name="connsiteX128" fmla="*/ 789920 w 1645921"/>
                    <a:gd name="connsiteY128" fmla="*/ 135167 h 2169949"/>
                    <a:gd name="connsiteX129" fmla="*/ 630156 w 1645921"/>
                    <a:gd name="connsiteY129" fmla="*/ 377723 h 2169949"/>
                    <a:gd name="connsiteX130" fmla="*/ 794395 w 1645921"/>
                    <a:gd name="connsiteY130" fmla="*/ 380706 h 2169949"/>
                    <a:gd name="connsiteX131" fmla="*/ 791411 w 1645921"/>
                    <a:gd name="connsiteY131" fmla="*/ 135764 h 2169949"/>
                    <a:gd name="connsiteX132" fmla="*/ 789920 w 1645921"/>
                    <a:gd name="connsiteY132" fmla="*/ 135167 h 2169949"/>
                    <a:gd name="connsiteX133" fmla="*/ 818262 w 1645921"/>
                    <a:gd name="connsiteY133" fmla="*/ 127261 h 2169949"/>
                    <a:gd name="connsiteX134" fmla="*/ 816622 w 1645921"/>
                    <a:gd name="connsiteY134" fmla="*/ 127559 h 2169949"/>
                    <a:gd name="connsiteX135" fmla="*/ 819456 w 1645921"/>
                    <a:gd name="connsiteY135" fmla="*/ 381303 h 2169949"/>
                    <a:gd name="connsiteX136" fmla="*/ 989513 w 1645921"/>
                    <a:gd name="connsiteY136" fmla="*/ 384138 h 2169949"/>
                    <a:gd name="connsiteX137" fmla="*/ 818262 w 1645921"/>
                    <a:gd name="connsiteY137" fmla="*/ 127261 h 2169949"/>
                    <a:gd name="connsiteX138" fmla="*/ 762323 w 1645921"/>
                    <a:gd name="connsiteY138" fmla="*/ 118161 h 2169949"/>
                    <a:gd name="connsiteX139" fmla="*/ 658647 w 1645921"/>
                    <a:gd name="connsiteY139" fmla="*/ 118908 h 2169949"/>
                    <a:gd name="connsiteX140" fmla="*/ 642089 w 1645921"/>
                    <a:gd name="connsiteY140" fmla="*/ 120101 h 2169949"/>
                    <a:gd name="connsiteX141" fmla="*/ 638807 w 1645921"/>
                    <a:gd name="connsiteY141" fmla="*/ 135914 h 2169949"/>
                    <a:gd name="connsiteX142" fmla="*/ 638658 w 1645921"/>
                    <a:gd name="connsiteY142" fmla="*/ 136659 h 2169949"/>
                    <a:gd name="connsiteX143" fmla="*/ 628812 w 1645921"/>
                    <a:gd name="connsiteY143" fmla="*/ 232876 h 2169949"/>
                    <a:gd name="connsiteX144" fmla="*/ 620310 w 1645921"/>
                    <a:gd name="connsiteY144" fmla="*/ 316562 h 2169949"/>
                    <a:gd name="connsiteX145" fmla="*/ 617028 w 1645921"/>
                    <a:gd name="connsiteY145" fmla="*/ 350424 h 2169949"/>
                    <a:gd name="connsiteX146" fmla="*/ 618371 w 1645921"/>
                    <a:gd name="connsiteY146" fmla="*/ 350723 h 2169949"/>
                    <a:gd name="connsiteX147" fmla="*/ 771720 w 1645921"/>
                    <a:gd name="connsiteY147" fmla="*/ 118161 h 2169949"/>
                    <a:gd name="connsiteX148" fmla="*/ 762323 w 1645921"/>
                    <a:gd name="connsiteY148" fmla="*/ 118161 h 2169949"/>
                    <a:gd name="connsiteX149" fmla="*/ 954457 w 1645921"/>
                    <a:gd name="connsiteY149" fmla="*/ 116819 h 2169949"/>
                    <a:gd name="connsiteX150" fmla="*/ 886733 w 1645921"/>
                    <a:gd name="connsiteY150" fmla="*/ 117416 h 2169949"/>
                    <a:gd name="connsiteX151" fmla="*/ 841384 w 1645921"/>
                    <a:gd name="connsiteY151" fmla="*/ 117416 h 2169949"/>
                    <a:gd name="connsiteX152" fmla="*/ 993392 w 1645921"/>
                    <a:gd name="connsiteY152" fmla="*/ 345800 h 2169949"/>
                    <a:gd name="connsiteX153" fmla="*/ 994585 w 1645921"/>
                    <a:gd name="connsiteY153" fmla="*/ 345352 h 2169949"/>
                    <a:gd name="connsiteX154" fmla="*/ 989513 w 1645921"/>
                    <a:gd name="connsiteY154" fmla="*/ 308208 h 2169949"/>
                    <a:gd name="connsiteX155" fmla="*/ 961767 w 1645921"/>
                    <a:gd name="connsiteY155" fmla="*/ 123233 h 2169949"/>
                    <a:gd name="connsiteX156" fmla="*/ 954457 w 1645921"/>
                    <a:gd name="connsiteY156" fmla="*/ 116819 h 2169949"/>
                    <a:gd name="connsiteX157" fmla="*/ 686185 w 1645921"/>
                    <a:gd name="connsiteY157" fmla="*/ 0 h 2169949"/>
                    <a:gd name="connsiteX158" fmla="*/ 934104 w 1645921"/>
                    <a:gd name="connsiteY158" fmla="*/ 0 h 2169949"/>
                    <a:gd name="connsiteX159" fmla="*/ 970742 w 1645921"/>
                    <a:gd name="connsiteY159" fmla="*/ 36638 h 2169949"/>
                    <a:gd name="connsiteX160" fmla="*/ 961098 w 1645921"/>
                    <a:gd name="connsiteY160" fmla="*/ 59922 h 2169949"/>
                    <a:gd name="connsiteX161" fmla="*/ 1051055 w 1645921"/>
                    <a:gd name="connsiteY161" fmla="*/ 59922 h 2169949"/>
                    <a:gd name="connsiteX162" fmla="*/ 1073915 w 1645921"/>
                    <a:gd name="connsiteY162" fmla="*/ 82782 h 2169949"/>
                    <a:gd name="connsiteX163" fmla="*/ 1073914 w 1645921"/>
                    <a:gd name="connsiteY163" fmla="*/ 82782 h 2169949"/>
                    <a:gd name="connsiteX164" fmla="*/ 1051054 w 1645921"/>
                    <a:gd name="connsiteY164" fmla="*/ 105642 h 2169949"/>
                    <a:gd name="connsiteX165" fmla="*/ 984543 w 1645921"/>
                    <a:gd name="connsiteY165" fmla="*/ 105642 h 2169949"/>
                    <a:gd name="connsiteX166" fmla="*/ 1025912 w 1645921"/>
                    <a:gd name="connsiteY166" fmla="*/ 382944 h 2169949"/>
                    <a:gd name="connsiteX167" fmla="*/ 1029492 w 1645921"/>
                    <a:gd name="connsiteY167" fmla="*/ 382348 h 2169949"/>
                    <a:gd name="connsiteX168" fmla="*/ 1029641 w 1645921"/>
                    <a:gd name="connsiteY168" fmla="*/ 383839 h 2169949"/>
                    <a:gd name="connsiteX169" fmla="*/ 1029470 w 1645921"/>
                    <a:gd name="connsiteY169" fmla="*/ 385248 h 2169949"/>
                    <a:gd name="connsiteX170" fmla="*/ 1157032 w 1645921"/>
                    <a:gd name="connsiteY170" fmla="*/ 385248 h 2169949"/>
                    <a:gd name="connsiteX171" fmla="*/ 1157032 w 1645921"/>
                    <a:gd name="connsiteY171" fmla="*/ 310832 h 2169949"/>
                    <a:gd name="connsiteX172" fmla="*/ 1126536 w 1645921"/>
                    <a:gd name="connsiteY172" fmla="*/ 310832 h 2169949"/>
                    <a:gd name="connsiteX173" fmla="*/ 1117392 w 1645921"/>
                    <a:gd name="connsiteY173" fmla="*/ 301688 h 2169949"/>
                    <a:gd name="connsiteX174" fmla="*/ 1126536 w 1645921"/>
                    <a:gd name="connsiteY174" fmla="*/ 292544 h 2169949"/>
                    <a:gd name="connsiteX175" fmla="*/ 1157032 w 1645921"/>
                    <a:gd name="connsiteY175" fmla="*/ 292544 h 2169949"/>
                    <a:gd name="connsiteX176" fmla="*/ 1157032 w 1645921"/>
                    <a:gd name="connsiteY176" fmla="*/ 282034 h 2169949"/>
                    <a:gd name="connsiteX177" fmla="*/ 1126536 w 1645921"/>
                    <a:gd name="connsiteY177" fmla="*/ 282034 h 2169949"/>
                    <a:gd name="connsiteX178" fmla="*/ 1117392 w 1645921"/>
                    <a:gd name="connsiteY178" fmla="*/ 272890 h 2169949"/>
                    <a:gd name="connsiteX179" fmla="*/ 1126536 w 1645921"/>
                    <a:gd name="connsiteY179" fmla="*/ 263746 h 2169949"/>
                    <a:gd name="connsiteX180" fmla="*/ 1157032 w 1645921"/>
                    <a:gd name="connsiteY180" fmla="*/ 263746 h 2169949"/>
                    <a:gd name="connsiteX181" fmla="*/ 1157032 w 1645921"/>
                    <a:gd name="connsiteY181" fmla="*/ 253236 h 2169949"/>
                    <a:gd name="connsiteX182" fmla="*/ 1126536 w 1645921"/>
                    <a:gd name="connsiteY182" fmla="*/ 253236 h 2169949"/>
                    <a:gd name="connsiteX183" fmla="*/ 1117392 w 1645921"/>
                    <a:gd name="connsiteY183" fmla="*/ 244092 h 2169949"/>
                    <a:gd name="connsiteX184" fmla="*/ 1126536 w 1645921"/>
                    <a:gd name="connsiteY184" fmla="*/ 234948 h 2169949"/>
                    <a:gd name="connsiteX185" fmla="*/ 1157032 w 1645921"/>
                    <a:gd name="connsiteY185" fmla="*/ 234948 h 2169949"/>
                    <a:gd name="connsiteX186" fmla="*/ 1157032 w 1645921"/>
                    <a:gd name="connsiteY186" fmla="*/ 219866 h 2169949"/>
                    <a:gd name="connsiteX187" fmla="*/ 1170748 w 1645921"/>
                    <a:gd name="connsiteY187" fmla="*/ 206150 h 2169949"/>
                    <a:gd name="connsiteX188" fmla="*/ 1184464 w 1645921"/>
                    <a:gd name="connsiteY188" fmla="*/ 219866 h 2169949"/>
                    <a:gd name="connsiteX189" fmla="*/ 1184464 w 1645921"/>
                    <a:gd name="connsiteY189" fmla="*/ 234948 h 2169949"/>
                    <a:gd name="connsiteX190" fmla="*/ 1210556 w 1645921"/>
                    <a:gd name="connsiteY190" fmla="*/ 234948 h 2169949"/>
                    <a:gd name="connsiteX191" fmla="*/ 1219700 w 1645921"/>
                    <a:gd name="connsiteY191" fmla="*/ 244092 h 2169949"/>
                    <a:gd name="connsiteX192" fmla="*/ 1210556 w 1645921"/>
                    <a:gd name="connsiteY192" fmla="*/ 253236 h 2169949"/>
                    <a:gd name="connsiteX193" fmla="*/ 1184464 w 1645921"/>
                    <a:gd name="connsiteY193" fmla="*/ 253236 h 2169949"/>
                    <a:gd name="connsiteX194" fmla="*/ 1184464 w 1645921"/>
                    <a:gd name="connsiteY194" fmla="*/ 263746 h 2169949"/>
                    <a:gd name="connsiteX195" fmla="*/ 1210556 w 1645921"/>
                    <a:gd name="connsiteY195" fmla="*/ 263746 h 2169949"/>
                    <a:gd name="connsiteX196" fmla="*/ 1219700 w 1645921"/>
                    <a:gd name="connsiteY196" fmla="*/ 272890 h 2169949"/>
                    <a:gd name="connsiteX197" fmla="*/ 1210556 w 1645921"/>
                    <a:gd name="connsiteY197" fmla="*/ 282034 h 2169949"/>
                    <a:gd name="connsiteX198" fmla="*/ 1184464 w 1645921"/>
                    <a:gd name="connsiteY198" fmla="*/ 282034 h 2169949"/>
                    <a:gd name="connsiteX199" fmla="*/ 1184464 w 1645921"/>
                    <a:gd name="connsiteY199" fmla="*/ 292544 h 2169949"/>
                    <a:gd name="connsiteX200" fmla="*/ 1210556 w 1645921"/>
                    <a:gd name="connsiteY200" fmla="*/ 292544 h 2169949"/>
                    <a:gd name="connsiteX201" fmla="*/ 1219700 w 1645921"/>
                    <a:gd name="connsiteY201" fmla="*/ 301688 h 2169949"/>
                    <a:gd name="connsiteX202" fmla="*/ 1210556 w 1645921"/>
                    <a:gd name="connsiteY202" fmla="*/ 310832 h 2169949"/>
                    <a:gd name="connsiteX203" fmla="*/ 1184464 w 1645921"/>
                    <a:gd name="connsiteY203" fmla="*/ 310832 h 2169949"/>
                    <a:gd name="connsiteX204" fmla="*/ 1184464 w 1645921"/>
                    <a:gd name="connsiteY204" fmla="*/ 385248 h 2169949"/>
                    <a:gd name="connsiteX205" fmla="*/ 1315794 w 1645921"/>
                    <a:gd name="connsiteY205" fmla="*/ 385248 h 2169949"/>
                    <a:gd name="connsiteX206" fmla="*/ 1315794 w 1645921"/>
                    <a:gd name="connsiteY206" fmla="*/ 310832 h 2169949"/>
                    <a:gd name="connsiteX207" fmla="*/ 1286537 w 1645921"/>
                    <a:gd name="connsiteY207" fmla="*/ 310832 h 2169949"/>
                    <a:gd name="connsiteX208" fmla="*/ 1277393 w 1645921"/>
                    <a:gd name="connsiteY208" fmla="*/ 301688 h 2169949"/>
                    <a:gd name="connsiteX209" fmla="*/ 1286537 w 1645921"/>
                    <a:gd name="connsiteY209" fmla="*/ 292544 h 2169949"/>
                    <a:gd name="connsiteX210" fmla="*/ 1315794 w 1645921"/>
                    <a:gd name="connsiteY210" fmla="*/ 292544 h 2169949"/>
                    <a:gd name="connsiteX211" fmla="*/ 1315794 w 1645921"/>
                    <a:gd name="connsiteY211" fmla="*/ 282034 h 2169949"/>
                    <a:gd name="connsiteX212" fmla="*/ 1286537 w 1645921"/>
                    <a:gd name="connsiteY212" fmla="*/ 282034 h 2169949"/>
                    <a:gd name="connsiteX213" fmla="*/ 1277393 w 1645921"/>
                    <a:gd name="connsiteY213" fmla="*/ 272890 h 2169949"/>
                    <a:gd name="connsiteX214" fmla="*/ 1286537 w 1645921"/>
                    <a:gd name="connsiteY214" fmla="*/ 263746 h 2169949"/>
                    <a:gd name="connsiteX215" fmla="*/ 1315794 w 1645921"/>
                    <a:gd name="connsiteY215" fmla="*/ 263746 h 2169949"/>
                    <a:gd name="connsiteX216" fmla="*/ 1315794 w 1645921"/>
                    <a:gd name="connsiteY216" fmla="*/ 253236 h 2169949"/>
                    <a:gd name="connsiteX217" fmla="*/ 1286537 w 1645921"/>
                    <a:gd name="connsiteY217" fmla="*/ 253236 h 2169949"/>
                    <a:gd name="connsiteX218" fmla="*/ 1277393 w 1645921"/>
                    <a:gd name="connsiteY218" fmla="*/ 244092 h 2169949"/>
                    <a:gd name="connsiteX219" fmla="*/ 1286537 w 1645921"/>
                    <a:gd name="connsiteY219" fmla="*/ 234948 h 2169949"/>
                    <a:gd name="connsiteX220" fmla="*/ 1315794 w 1645921"/>
                    <a:gd name="connsiteY220" fmla="*/ 234948 h 2169949"/>
                    <a:gd name="connsiteX221" fmla="*/ 1315794 w 1645921"/>
                    <a:gd name="connsiteY221" fmla="*/ 219866 h 2169949"/>
                    <a:gd name="connsiteX222" fmla="*/ 1329510 w 1645921"/>
                    <a:gd name="connsiteY222" fmla="*/ 206150 h 2169949"/>
                    <a:gd name="connsiteX223" fmla="*/ 1343226 w 1645921"/>
                    <a:gd name="connsiteY223" fmla="*/ 219866 h 2169949"/>
                    <a:gd name="connsiteX224" fmla="*/ 1343226 w 1645921"/>
                    <a:gd name="connsiteY224" fmla="*/ 234948 h 2169949"/>
                    <a:gd name="connsiteX225" fmla="*/ 1370557 w 1645921"/>
                    <a:gd name="connsiteY225" fmla="*/ 234948 h 2169949"/>
                    <a:gd name="connsiteX226" fmla="*/ 1379701 w 1645921"/>
                    <a:gd name="connsiteY226" fmla="*/ 244092 h 2169949"/>
                    <a:gd name="connsiteX227" fmla="*/ 1370557 w 1645921"/>
                    <a:gd name="connsiteY227" fmla="*/ 253236 h 2169949"/>
                    <a:gd name="connsiteX228" fmla="*/ 1343226 w 1645921"/>
                    <a:gd name="connsiteY228" fmla="*/ 253236 h 2169949"/>
                    <a:gd name="connsiteX229" fmla="*/ 1343226 w 1645921"/>
                    <a:gd name="connsiteY229" fmla="*/ 263746 h 2169949"/>
                    <a:gd name="connsiteX230" fmla="*/ 1370557 w 1645921"/>
                    <a:gd name="connsiteY230" fmla="*/ 263746 h 2169949"/>
                    <a:gd name="connsiteX231" fmla="*/ 1379701 w 1645921"/>
                    <a:gd name="connsiteY231" fmla="*/ 272890 h 2169949"/>
                    <a:gd name="connsiteX232" fmla="*/ 1370557 w 1645921"/>
                    <a:gd name="connsiteY232" fmla="*/ 282034 h 2169949"/>
                    <a:gd name="connsiteX233" fmla="*/ 1343226 w 1645921"/>
                    <a:gd name="connsiteY233" fmla="*/ 282034 h 2169949"/>
                    <a:gd name="connsiteX234" fmla="*/ 1343226 w 1645921"/>
                    <a:gd name="connsiteY234" fmla="*/ 292544 h 2169949"/>
                    <a:gd name="connsiteX235" fmla="*/ 1370557 w 1645921"/>
                    <a:gd name="connsiteY235" fmla="*/ 292544 h 2169949"/>
                    <a:gd name="connsiteX236" fmla="*/ 1379701 w 1645921"/>
                    <a:gd name="connsiteY236" fmla="*/ 301688 h 2169949"/>
                    <a:gd name="connsiteX237" fmla="*/ 1370557 w 1645921"/>
                    <a:gd name="connsiteY237" fmla="*/ 310832 h 2169949"/>
                    <a:gd name="connsiteX238" fmla="*/ 1343226 w 1645921"/>
                    <a:gd name="connsiteY238" fmla="*/ 310832 h 2169949"/>
                    <a:gd name="connsiteX239" fmla="*/ 1343226 w 1645921"/>
                    <a:gd name="connsiteY239" fmla="*/ 385248 h 2169949"/>
                    <a:gd name="connsiteX240" fmla="*/ 1497488 w 1645921"/>
                    <a:gd name="connsiteY240" fmla="*/ 385248 h 2169949"/>
                    <a:gd name="connsiteX241" fmla="*/ 1505347 w 1645921"/>
                    <a:gd name="connsiteY241" fmla="*/ 388503 h 2169949"/>
                    <a:gd name="connsiteX242" fmla="*/ 1505405 w 1645921"/>
                    <a:gd name="connsiteY242" fmla="*/ 388454 h 2169949"/>
                    <a:gd name="connsiteX243" fmla="*/ 1524728 w 1645921"/>
                    <a:gd name="connsiteY243" fmla="*/ 390145 h 2169949"/>
                    <a:gd name="connsiteX244" fmla="*/ 1523038 w 1645921"/>
                    <a:gd name="connsiteY244" fmla="*/ 409469 h 2169949"/>
                    <a:gd name="connsiteX245" fmla="*/ 1085083 w 1645921"/>
                    <a:gd name="connsiteY245" fmla="*/ 776956 h 2169949"/>
                    <a:gd name="connsiteX246" fmla="*/ 1087573 w 1645921"/>
                    <a:gd name="connsiteY246" fmla="*/ 789880 h 2169949"/>
                    <a:gd name="connsiteX247" fmla="*/ 1112255 w 1645921"/>
                    <a:gd name="connsiteY247" fmla="*/ 956306 h 2169949"/>
                    <a:gd name="connsiteX248" fmla="*/ 1133490 w 1645921"/>
                    <a:gd name="connsiteY248" fmla="*/ 1096779 h 2169949"/>
                    <a:gd name="connsiteX249" fmla="*/ 1146738 w 1645921"/>
                    <a:gd name="connsiteY249" fmla="*/ 1185346 h 2169949"/>
                    <a:gd name="connsiteX250" fmla="*/ 1147283 w 1645921"/>
                    <a:gd name="connsiteY250" fmla="*/ 1189702 h 2169949"/>
                    <a:gd name="connsiteX251" fmla="*/ 1153816 w 1645921"/>
                    <a:gd name="connsiteY251" fmla="*/ 1215292 h 2169949"/>
                    <a:gd name="connsiteX252" fmla="*/ 1156176 w 1645921"/>
                    <a:gd name="connsiteY252" fmla="*/ 1249956 h 2169949"/>
                    <a:gd name="connsiteX253" fmla="*/ 1190114 w 1645921"/>
                    <a:gd name="connsiteY253" fmla="*/ 1475367 h 2169949"/>
                    <a:gd name="connsiteX254" fmla="*/ 1217701 w 1645921"/>
                    <a:gd name="connsiteY254" fmla="*/ 1659579 h 2169949"/>
                    <a:gd name="connsiteX255" fmla="*/ 1221875 w 1645921"/>
                    <a:gd name="connsiteY255" fmla="*/ 1665931 h 2169949"/>
                    <a:gd name="connsiteX256" fmla="*/ 1224235 w 1645921"/>
                    <a:gd name="connsiteY256" fmla="*/ 1671920 h 2169949"/>
                    <a:gd name="connsiteX257" fmla="*/ 1235668 w 1645921"/>
                    <a:gd name="connsiteY257" fmla="*/ 1781903 h 2169949"/>
                    <a:gd name="connsiteX258" fmla="*/ 1258718 w 1645921"/>
                    <a:gd name="connsiteY258" fmla="*/ 1935625 h 2169949"/>
                    <a:gd name="connsiteX259" fmla="*/ 1281222 w 1645921"/>
                    <a:gd name="connsiteY259" fmla="*/ 2087713 h 2169949"/>
                    <a:gd name="connsiteX260" fmla="*/ 1286826 w 1645921"/>
                    <a:gd name="connsiteY260" fmla="*/ 2124229 h 2169949"/>
                    <a:gd name="connsiteX261" fmla="*/ 1623061 w 1645921"/>
                    <a:gd name="connsiteY261" fmla="*/ 2124229 h 2169949"/>
                    <a:gd name="connsiteX262" fmla="*/ 1636122 w 1645921"/>
                    <a:gd name="connsiteY262" fmla="*/ 2129640 h 2169949"/>
                    <a:gd name="connsiteX263" fmla="*/ 1640572 w 1645921"/>
                    <a:gd name="connsiteY263" fmla="*/ 2129637 h 2169949"/>
                    <a:gd name="connsiteX264" fmla="*/ 1640572 w 1645921"/>
                    <a:gd name="connsiteY264" fmla="*/ 2134176 h 2169949"/>
                    <a:gd name="connsiteX265" fmla="*/ 1645921 w 1645921"/>
                    <a:gd name="connsiteY265" fmla="*/ 2147089 h 2169949"/>
                    <a:gd name="connsiteX266" fmla="*/ 1645920 w 1645921"/>
                    <a:gd name="connsiteY266" fmla="*/ 2147089 h 2169949"/>
                    <a:gd name="connsiteX267" fmla="*/ 1640572 w 1645921"/>
                    <a:gd name="connsiteY267" fmla="*/ 2160000 h 2169949"/>
                    <a:gd name="connsiteX268" fmla="*/ 1640572 w 1645921"/>
                    <a:gd name="connsiteY268" fmla="*/ 2166683 h 2169949"/>
                    <a:gd name="connsiteX269" fmla="*/ 1630945 w 1645921"/>
                    <a:gd name="connsiteY269" fmla="*/ 2166683 h 2169949"/>
                    <a:gd name="connsiteX270" fmla="*/ 1623060 w 1645921"/>
                    <a:gd name="connsiteY270" fmla="*/ 2169949 h 2169949"/>
                    <a:gd name="connsiteX271" fmla="*/ 22860 w 1645921"/>
                    <a:gd name="connsiteY271" fmla="*/ 2169948 h 2169949"/>
                    <a:gd name="connsiteX272" fmla="*/ 14978 w 1645921"/>
                    <a:gd name="connsiteY272" fmla="*/ 2166683 h 2169949"/>
                    <a:gd name="connsiteX273" fmla="*/ 5349 w 1645921"/>
                    <a:gd name="connsiteY273" fmla="*/ 2166683 h 2169949"/>
                    <a:gd name="connsiteX274" fmla="*/ 5349 w 1645921"/>
                    <a:gd name="connsiteY274" fmla="*/ 2160002 h 2169949"/>
                    <a:gd name="connsiteX275" fmla="*/ 0 w 1645921"/>
                    <a:gd name="connsiteY275" fmla="*/ 2147089 h 2169949"/>
                    <a:gd name="connsiteX276" fmla="*/ 6696 w 1645921"/>
                    <a:gd name="connsiteY276" fmla="*/ 2130925 h 2169949"/>
                    <a:gd name="connsiteX277" fmla="*/ 22860 w 1645921"/>
                    <a:gd name="connsiteY277" fmla="*/ 2124229 h 2169949"/>
                    <a:gd name="connsiteX278" fmla="*/ 410941 w 1645921"/>
                    <a:gd name="connsiteY278" fmla="*/ 2124229 h 2169949"/>
                    <a:gd name="connsiteX279" fmla="*/ 415334 w 1645921"/>
                    <a:gd name="connsiteY279" fmla="*/ 2082631 h 2169949"/>
                    <a:gd name="connsiteX280" fmla="*/ 427676 w 1645921"/>
                    <a:gd name="connsiteY280" fmla="*/ 1961033 h 2169949"/>
                    <a:gd name="connsiteX281" fmla="*/ 437295 w 1645921"/>
                    <a:gd name="connsiteY281" fmla="*/ 1862847 h 2169949"/>
                    <a:gd name="connsiteX282" fmla="*/ 449455 w 1645921"/>
                    <a:gd name="connsiteY282" fmla="*/ 1745786 h 2169949"/>
                    <a:gd name="connsiteX283" fmla="*/ 453447 w 1645921"/>
                    <a:gd name="connsiteY283" fmla="*/ 1706221 h 2169949"/>
                    <a:gd name="connsiteX284" fmla="*/ 444554 w 1645921"/>
                    <a:gd name="connsiteY284" fmla="*/ 1691158 h 2169949"/>
                    <a:gd name="connsiteX285" fmla="*/ 458348 w 1645921"/>
                    <a:gd name="connsiteY285" fmla="*/ 1653227 h 2169949"/>
                    <a:gd name="connsiteX286" fmla="*/ 475045 w 1645921"/>
                    <a:gd name="connsiteY286" fmla="*/ 1492971 h 2169949"/>
                    <a:gd name="connsiteX287" fmla="*/ 488112 w 1645921"/>
                    <a:gd name="connsiteY287" fmla="*/ 1357761 h 2169949"/>
                    <a:gd name="connsiteX288" fmla="*/ 501179 w 1645921"/>
                    <a:gd name="connsiteY288" fmla="*/ 1231626 h 2169949"/>
                    <a:gd name="connsiteX289" fmla="*/ 490834 w 1645921"/>
                    <a:gd name="connsiteY289" fmla="*/ 1215473 h 2169949"/>
                    <a:gd name="connsiteX290" fmla="*/ 505898 w 1645921"/>
                    <a:gd name="connsiteY290" fmla="*/ 1182805 h 2169949"/>
                    <a:gd name="connsiteX291" fmla="*/ 518239 w 1645921"/>
                    <a:gd name="connsiteY291" fmla="*/ 1063022 h 2169949"/>
                    <a:gd name="connsiteX292" fmla="*/ 527858 w 1645921"/>
                    <a:gd name="connsiteY292" fmla="*/ 966651 h 2169949"/>
                    <a:gd name="connsiteX293" fmla="*/ 540018 w 1645921"/>
                    <a:gd name="connsiteY293" fmla="*/ 847775 h 2169949"/>
                    <a:gd name="connsiteX294" fmla="*/ 548341 w 1645921"/>
                    <a:gd name="connsiteY294" fmla="*/ 764399 h 2169949"/>
                    <a:gd name="connsiteX295" fmla="*/ 132037 w 1645921"/>
                    <a:gd name="connsiteY295" fmla="*/ 415079 h 2169949"/>
                    <a:gd name="connsiteX296" fmla="*/ 129621 w 1645921"/>
                    <a:gd name="connsiteY296" fmla="*/ 410438 h 2169949"/>
                    <a:gd name="connsiteX297" fmla="*/ 125334 w 1645921"/>
                    <a:gd name="connsiteY297" fmla="*/ 408662 h 2169949"/>
                    <a:gd name="connsiteX298" fmla="*/ 121316 w 1645921"/>
                    <a:gd name="connsiteY298" fmla="*/ 398964 h 2169949"/>
                    <a:gd name="connsiteX299" fmla="*/ 135032 w 1645921"/>
                    <a:gd name="connsiteY299" fmla="*/ 385248 h 2169949"/>
                    <a:gd name="connsiteX300" fmla="*/ 301963 w 1645921"/>
                    <a:gd name="connsiteY300" fmla="*/ 385248 h 2169949"/>
                    <a:gd name="connsiteX301" fmla="*/ 301963 w 1645921"/>
                    <a:gd name="connsiteY301" fmla="*/ 319242 h 2169949"/>
                    <a:gd name="connsiteX302" fmla="*/ 274367 w 1645921"/>
                    <a:gd name="connsiteY302" fmla="*/ 319242 h 2169949"/>
                    <a:gd name="connsiteX303" fmla="*/ 265223 w 1645921"/>
                    <a:gd name="connsiteY303" fmla="*/ 310098 h 2169949"/>
                    <a:gd name="connsiteX304" fmla="*/ 274367 w 1645921"/>
                    <a:gd name="connsiteY304" fmla="*/ 300954 h 2169949"/>
                    <a:gd name="connsiteX305" fmla="*/ 301963 w 1645921"/>
                    <a:gd name="connsiteY305" fmla="*/ 300954 h 2169949"/>
                    <a:gd name="connsiteX306" fmla="*/ 301963 w 1645921"/>
                    <a:gd name="connsiteY306" fmla="*/ 290444 h 2169949"/>
                    <a:gd name="connsiteX307" fmla="*/ 274367 w 1645921"/>
                    <a:gd name="connsiteY307" fmla="*/ 290444 h 2169949"/>
                    <a:gd name="connsiteX308" fmla="*/ 265223 w 1645921"/>
                    <a:gd name="connsiteY308" fmla="*/ 281300 h 2169949"/>
                    <a:gd name="connsiteX309" fmla="*/ 274367 w 1645921"/>
                    <a:gd name="connsiteY309" fmla="*/ 272156 h 2169949"/>
                    <a:gd name="connsiteX310" fmla="*/ 301963 w 1645921"/>
                    <a:gd name="connsiteY310" fmla="*/ 272156 h 2169949"/>
                    <a:gd name="connsiteX311" fmla="*/ 301963 w 1645921"/>
                    <a:gd name="connsiteY311" fmla="*/ 261646 h 2169949"/>
                    <a:gd name="connsiteX312" fmla="*/ 274367 w 1645921"/>
                    <a:gd name="connsiteY312" fmla="*/ 261646 h 2169949"/>
                    <a:gd name="connsiteX313" fmla="*/ 265223 w 1645921"/>
                    <a:gd name="connsiteY313" fmla="*/ 252502 h 2169949"/>
                    <a:gd name="connsiteX314" fmla="*/ 274367 w 1645921"/>
                    <a:gd name="connsiteY314" fmla="*/ 243358 h 2169949"/>
                    <a:gd name="connsiteX315" fmla="*/ 301963 w 1645921"/>
                    <a:gd name="connsiteY315" fmla="*/ 243358 h 2169949"/>
                    <a:gd name="connsiteX316" fmla="*/ 301963 w 1645921"/>
                    <a:gd name="connsiteY316" fmla="*/ 219866 h 2169949"/>
                    <a:gd name="connsiteX317" fmla="*/ 315679 w 1645921"/>
                    <a:gd name="connsiteY317" fmla="*/ 206150 h 2169949"/>
                    <a:gd name="connsiteX318" fmla="*/ 329395 w 1645921"/>
                    <a:gd name="connsiteY318" fmla="*/ 219866 h 2169949"/>
                    <a:gd name="connsiteX319" fmla="*/ 329395 w 1645921"/>
                    <a:gd name="connsiteY319" fmla="*/ 243358 h 2169949"/>
                    <a:gd name="connsiteX320" fmla="*/ 358387 w 1645921"/>
                    <a:gd name="connsiteY320" fmla="*/ 243358 h 2169949"/>
                    <a:gd name="connsiteX321" fmla="*/ 367531 w 1645921"/>
                    <a:gd name="connsiteY321" fmla="*/ 252502 h 2169949"/>
                    <a:gd name="connsiteX322" fmla="*/ 358387 w 1645921"/>
                    <a:gd name="connsiteY322" fmla="*/ 261646 h 2169949"/>
                    <a:gd name="connsiteX323" fmla="*/ 329395 w 1645921"/>
                    <a:gd name="connsiteY323" fmla="*/ 261646 h 2169949"/>
                    <a:gd name="connsiteX324" fmla="*/ 329395 w 1645921"/>
                    <a:gd name="connsiteY324" fmla="*/ 272156 h 2169949"/>
                    <a:gd name="connsiteX325" fmla="*/ 358387 w 1645921"/>
                    <a:gd name="connsiteY325" fmla="*/ 272156 h 2169949"/>
                    <a:gd name="connsiteX326" fmla="*/ 367531 w 1645921"/>
                    <a:gd name="connsiteY326" fmla="*/ 281300 h 2169949"/>
                    <a:gd name="connsiteX327" fmla="*/ 358387 w 1645921"/>
                    <a:gd name="connsiteY327" fmla="*/ 290444 h 2169949"/>
                    <a:gd name="connsiteX328" fmla="*/ 329395 w 1645921"/>
                    <a:gd name="connsiteY328" fmla="*/ 290444 h 2169949"/>
                    <a:gd name="connsiteX329" fmla="*/ 329395 w 1645921"/>
                    <a:gd name="connsiteY329" fmla="*/ 300954 h 2169949"/>
                    <a:gd name="connsiteX330" fmla="*/ 358387 w 1645921"/>
                    <a:gd name="connsiteY330" fmla="*/ 300954 h 2169949"/>
                    <a:gd name="connsiteX331" fmla="*/ 367531 w 1645921"/>
                    <a:gd name="connsiteY331" fmla="*/ 310098 h 2169949"/>
                    <a:gd name="connsiteX332" fmla="*/ 358387 w 1645921"/>
                    <a:gd name="connsiteY332" fmla="*/ 319242 h 2169949"/>
                    <a:gd name="connsiteX333" fmla="*/ 329395 w 1645921"/>
                    <a:gd name="connsiteY333" fmla="*/ 319242 h 2169949"/>
                    <a:gd name="connsiteX334" fmla="*/ 329395 w 1645921"/>
                    <a:gd name="connsiteY334" fmla="*/ 385248 h 2169949"/>
                    <a:gd name="connsiteX335" fmla="*/ 447531 w 1645921"/>
                    <a:gd name="connsiteY335" fmla="*/ 385248 h 2169949"/>
                    <a:gd name="connsiteX336" fmla="*/ 447531 w 1645921"/>
                    <a:gd name="connsiteY336" fmla="*/ 315782 h 2169949"/>
                    <a:gd name="connsiteX337" fmla="*/ 417009 w 1645921"/>
                    <a:gd name="connsiteY337" fmla="*/ 315782 h 2169949"/>
                    <a:gd name="connsiteX338" fmla="*/ 407865 w 1645921"/>
                    <a:gd name="connsiteY338" fmla="*/ 306638 h 2169949"/>
                    <a:gd name="connsiteX339" fmla="*/ 417009 w 1645921"/>
                    <a:gd name="connsiteY339" fmla="*/ 297494 h 2169949"/>
                    <a:gd name="connsiteX340" fmla="*/ 447531 w 1645921"/>
                    <a:gd name="connsiteY340" fmla="*/ 297494 h 2169949"/>
                    <a:gd name="connsiteX341" fmla="*/ 447531 w 1645921"/>
                    <a:gd name="connsiteY341" fmla="*/ 286984 h 2169949"/>
                    <a:gd name="connsiteX342" fmla="*/ 417009 w 1645921"/>
                    <a:gd name="connsiteY342" fmla="*/ 286984 h 2169949"/>
                    <a:gd name="connsiteX343" fmla="*/ 407865 w 1645921"/>
                    <a:gd name="connsiteY343" fmla="*/ 277840 h 2169949"/>
                    <a:gd name="connsiteX344" fmla="*/ 417009 w 1645921"/>
                    <a:gd name="connsiteY344" fmla="*/ 268696 h 2169949"/>
                    <a:gd name="connsiteX345" fmla="*/ 447531 w 1645921"/>
                    <a:gd name="connsiteY345" fmla="*/ 268696 h 2169949"/>
                    <a:gd name="connsiteX346" fmla="*/ 447531 w 1645921"/>
                    <a:gd name="connsiteY346" fmla="*/ 258186 h 2169949"/>
                    <a:gd name="connsiteX347" fmla="*/ 417009 w 1645921"/>
                    <a:gd name="connsiteY347" fmla="*/ 258186 h 2169949"/>
                    <a:gd name="connsiteX348" fmla="*/ 407865 w 1645921"/>
                    <a:gd name="connsiteY348" fmla="*/ 249042 h 2169949"/>
                    <a:gd name="connsiteX349" fmla="*/ 417009 w 1645921"/>
                    <a:gd name="connsiteY349" fmla="*/ 239898 h 2169949"/>
                    <a:gd name="connsiteX350" fmla="*/ 447531 w 1645921"/>
                    <a:gd name="connsiteY350" fmla="*/ 239898 h 2169949"/>
                    <a:gd name="connsiteX351" fmla="*/ 447531 w 1645921"/>
                    <a:gd name="connsiteY351" fmla="*/ 219866 h 2169949"/>
                    <a:gd name="connsiteX352" fmla="*/ 461247 w 1645921"/>
                    <a:gd name="connsiteY352" fmla="*/ 206150 h 2169949"/>
                    <a:gd name="connsiteX353" fmla="*/ 474963 w 1645921"/>
                    <a:gd name="connsiteY353" fmla="*/ 219866 h 2169949"/>
                    <a:gd name="connsiteX354" fmla="*/ 474963 w 1645921"/>
                    <a:gd name="connsiteY354" fmla="*/ 239898 h 2169949"/>
                    <a:gd name="connsiteX355" fmla="*/ 501029 w 1645921"/>
                    <a:gd name="connsiteY355" fmla="*/ 239898 h 2169949"/>
                    <a:gd name="connsiteX356" fmla="*/ 510173 w 1645921"/>
                    <a:gd name="connsiteY356" fmla="*/ 249042 h 2169949"/>
                    <a:gd name="connsiteX357" fmla="*/ 501029 w 1645921"/>
                    <a:gd name="connsiteY357" fmla="*/ 258186 h 2169949"/>
                    <a:gd name="connsiteX358" fmla="*/ 474963 w 1645921"/>
                    <a:gd name="connsiteY358" fmla="*/ 258186 h 2169949"/>
                    <a:gd name="connsiteX359" fmla="*/ 474963 w 1645921"/>
                    <a:gd name="connsiteY359" fmla="*/ 268696 h 2169949"/>
                    <a:gd name="connsiteX360" fmla="*/ 501029 w 1645921"/>
                    <a:gd name="connsiteY360" fmla="*/ 268696 h 2169949"/>
                    <a:gd name="connsiteX361" fmla="*/ 510173 w 1645921"/>
                    <a:gd name="connsiteY361" fmla="*/ 277840 h 2169949"/>
                    <a:gd name="connsiteX362" fmla="*/ 501029 w 1645921"/>
                    <a:gd name="connsiteY362" fmla="*/ 286984 h 2169949"/>
                    <a:gd name="connsiteX363" fmla="*/ 474963 w 1645921"/>
                    <a:gd name="connsiteY363" fmla="*/ 286984 h 2169949"/>
                    <a:gd name="connsiteX364" fmla="*/ 474963 w 1645921"/>
                    <a:gd name="connsiteY364" fmla="*/ 297494 h 2169949"/>
                    <a:gd name="connsiteX365" fmla="*/ 501029 w 1645921"/>
                    <a:gd name="connsiteY365" fmla="*/ 297494 h 2169949"/>
                    <a:gd name="connsiteX366" fmla="*/ 510173 w 1645921"/>
                    <a:gd name="connsiteY366" fmla="*/ 306638 h 2169949"/>
                    <a:gd name="connsiteX367" fmla="*/ 501029 w 1645921"/>
                    <a:gd name="connsiteY367" fmla="*/ 315782 h 2169949"/>
                    <a:gd name="connsiteX368" fmla="*/ 474963 w 1645921"/>
                    <a:gd name="connsiteY368" fmla="*/ 315782 h 2169949"/>
                    <a:gd name="connsiteX369" fmla="*/ 474963 w 1645921"/>
                    <a:gd name="connsiteY369" fmla="*/ 385248 h 2169949"/>
                    <a:gd name="connsiteX370" fmla="*/ 588306 w 1645921"/>
                    <a:gd name="connsiteY370" fmla="*/ 385248 h 2169949"/>
                    <a:gd name="connsiteX371" fmla="*/ 588536 w 1645921"/>
                    <a:gd name="connsiteY371" fmla="*/ 382944 h 2169949"/>
                    <a:gd name="connsiteX372" fmla="*/ 598679 w 1645921"/>
                    <a:gd name="connsiteY372" fmla="*/ 284490 h 2169949"/>
                    <a:gd name="connsiteX373" fmla="*/ 606437 w 1645921"/>
                    <a:gd name="connsiteY373" fmla="*/ 206025 h 2169949"/>
                    <a:gd name="connsiteX374" fmla="*/ 616580 w 1645921"/>
                    <a:gd name="connsiteY374" fmla="*/ 107571 h 2169949"/>
                    <a:gd name="connsiteX375" fmla="*/ 616580 w 1645921"/>
                    <a:gd name="connsiteY375" fmla="*/ 105641 h 2169949"/>
                    <a:gd name="connsiteX376" fmla="*/ 569236 w 1645921"/>
                    <a:gd name="connsiteY376" fmla="*/ 105641 h 2169949"/>
                    <a:gd name="connsiteX377" fmla="*/ 553072 w 1645921"/>
                    <a:gd name="connsiteY377" fmla="*/ 98945 h 2169949"/>
                    <a:gd name="connsiteX378" fmla="*/ 546376 w 1645921"/>
                    <a:gd name="connsiteY378" fmla="*/ 82781 h 2169949"/>
                    <a:gd name="connsiteX379" fmla="*/ 553072 w 1645921"/>
                    <a:gd name="connsiteY379" fmla="*/ 66617 h 2169949"/>
                    <a:gd name="connsiteX380" fmla="*/ 569236 w 1645921"/>
                    <a:gd name="connsiteY380" fmla="*/ 59922 h 2169949"/>
                    <a:gd name="connsiteX381" fmla="*/ 659192 w 1645921"/>
                    <a:gd name="connsiteY381" fmla="*/ 59922 h 2169949"/>
                    <a:gd name="connsiteX382" fmla="*/ 649547 w 1645921"/>
                    <a:gd name="connsiteY382" fmla="*/ 36638 h 2169949"/>
                    <a:gd name="connsiteX383" fmla="*/ 686185 w 1645921"/>
                    <a:gd name="connsiteY383" fmla="*/ 0 h 216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</a:cxnLst>
                  <a:rect l="l" t="t" r="r" b="b"/>
                  <a:pathLst>
                    <a:path w="1645921" h="2169949">
                      <a:moveTo>
                        <a:pt x="817516" y="1935988"/>
                      </a:moveTo>
                      <a:lnTo>
                        <a:pt x="513238" y="2124229"/>
                      </a:lnTo>
                      <a:lnTo>
                        <a:pt x="820226" y="2124229"/>
                      </a:lnTo>
                      <a:close/>
                      <a:moveTo>
                        <a:pt x="848006" y="1933084"/>
                      </a:moveTo>
                      <a:lnTo>
                        <a:pt x="851058" y="2124229"/>
                      </a:lnTo>
                      <a:lnTo>
                        <a:pt x="1165501" y="2124229"/>
                      </a:lnTo>
                      <a:close/>
                      <a:moveTo>
                        <a:pt x="483030" y="1713663"/>
                      </a:moveTo>
                      <a:lnTo>
                        <a:pt x="441567" y="2124229"/>
                      </a:lnTo>
                      <a:lnTo>
                        <a:pt x="456637" y="2124229"/>
                      </a:lnTo>
                      <a:lnTo>
                        <a:pt x="806082" y="1908038"/>
                      </a:lnTo>
                      <a:cubicBezTo>
                        <a:pt x="698096" y="1843065"/>
                        <a:pt x="591198" y="1778817"/>
                        <a:pt x="483030" y="1713663"/>
                      </a:cubicBezTo>
                      <a:close/>
                      <a:moveTo>
                        <a:pt x="1192837" y="1703681"/>
                      </a:moveTo>
                      <a:cubicBezTo>
                        <a:pt x="1082854" y="1771921"/>
                        <a:pt x="973779" y="1839254"/>
                        <a:pt x="863251" y="1907494"/>
                      </a:cubicBezTo>
                      <a:lnTo>
                        <a:pt x="1223376" y="2124229"/>
                      </a:lnTo>
                      <a:lnTo>
                        <a:pt x="1255703" y="2124229"/>
                      </a:lnTo>
                      <a:close/>
                      <a:moveTo>
                        <a:pt x="813705" y="1701321"/>
                      </a:moveTo>
                      <a:cubicBezTo>
                        <a:pt x="718422" y="1702229"/>
                        <a:pt x="624048" y="1703318"/>
                        <a:pt x="529673" y="1704407"/>
                      </a:cubicBezTo>
                      <a:cubicBezTo>
                        <a:pt x="529492" y="1705133"/>
                        <a:pt x="529310" y="1705859"/>
                        <a:pt x="529129" y="1706584"/>
                      </a:cubicBezTo>
                      <a:cubicBezTo>
                        <a:pt x="624411" y="1763935"/>
                        <a:pt x="719874" y="1821286"/>
                        <a:pt x="816608" y="1879544"/>
                      </a:cubicBezTo>
                      <a:cubicBezTo>
                        <a:pt x="815701" y="1819108"/>
                        <a:pt x="814794" y="1760668"/>
                        <a:pt x="813705" y="1701321"/>
                      </a:cubicBezTo>
                      <a:close/>
                      <a:moveTo>
                        <a:pt x="1143109" y="1697147"/>
                      </a:moveTo>
                      <a:cubicBezTo>
                        <a:pt x="1043471" y="1698236"/>
                        <a:pt x="944014" y="1699325"/>
                        <a:pt x="844376" y="1700595"/>
                      </a:cubicBezTo>
                      <a:cubicBezTo>
                        <a:pt x="845284" y="1762120"/>
                        <a:pt x="846191" y="1821467"/>
                        <a:pt x="847280" y="1882630"/>
                      </a:cubicBezTo>
                      <a:cubicBezTo>
                        <a:pt x="947281" y="1820742"/>
                        <a:pt x="1045467" y="1759943"/>
                        <a:pt x="1143835" y="1699143"/>
                      </a:cubicBezTo>
                      <a:cubicBezTo>
                        <a:pt x="1143653" y="1698417"/>
                        <a:pt x="1143290" y="1697873"/>
                        <a:pt x="1143109" y="1697147"/>
                      </a:cubicBezTo>
                      <a:close/>
                      <a:moveTo>
                        <a:pt x="840565" y="1456129"/>
                      </a:moveTo>
                      <a:cubicBezTo>
                        <a:pt x="841835" y="1528906"/>
                        <a:pt x="842924" y="1599506"/>
                        <a:pt x="844195" y="1670287"/>
                      </a:cubicBezTo>
                      <a:cubicBezTo>
                        <a:pt x="944922" y="1669016"/>
                        <a:pt x="1044923" y="1667927"/>
                        <a:pt x="1144923" y="1666838"/>
                      </a:cubicBezTo>
                      <a:cubicBezTo>
                        <a:pt x="1145105" y="1666294"/>
                        <a:pt x="1145286" y="1665749"/>
                        <a:pt x="1145649" y="1665205"/>
                      </a:cubicBezTo>
                      <a:cubicBezTo>
                        <a:pt x="1044378" y="1595876"/>
                        <a:pt x="942925" y="1526365"/>
                        <a:pt x="840565" y="1456129"/>
                      </a:cubicBezTo>
                      <a:close/>
                      <a:moveTo>
                        <a:pt x="810075" y="1455403"/>
                      </a:moveTo>
                      <a:cubicBezTo>
                        <a:pt x="712252" y="1528362"/>
                        <a:pt x="616062" y="1600413"/>
                        <a:pt x="517695" y="1674098"/>
                      </a:cubicBezTo>
                      <a:cubicBezTo>
                        <a:pt x="617877" y="1672827"/>
                        <a:pt x="715156" y="1671738"/>
                        <a:pt x="813342" y="1670650"/>
                      </a:cubicBezTo>
                      <a:cubicBezTo>
                        <a:pt x="812253" y="1598780"/>
                        <a:pt x="811164" y="1527999"/>
                        <a:pt x="810075" y="1455403"/>
                      </a:cubicBezTo>
                      <a:close/>
                      <a:moveTo>
                        <a:pt x="530580" y="1243604"/>
                      </a:moveTo>
                      <a:cubicBezTo>
                        <a:pt x="516606" y="1382081"/>
                        <a:pt x="502813" y="1518924"/>
                        <a:pt x="488656" y="1658308"/>
                      </a:cubicBezTo>
                      <a:cubicBezTo>
                        <a:pt x="593013" y="1580268"/>
                        <a:pt x="695010" y="1504042"/>
                        <a:pt x="797915" y="1426909"/>
                      </a:cubicBezTo>
                      <a:cubicBezTo>
                        <a:pt x="708440" y="1365565"/>
                        <a:pt x="620055" y="1304948"/>
                        <a:pt x="530580" y="1243604"/>
                      </a:cubicBezTo>
                      <a:close/>
                      <a:moveTo>
                        <a:pt x="836935" y="1223277"/>
                      </a:moveTo>
                      <a:cubicBezTo>
                        <a:pt x="837843" y="1280628"/>
                        <a:pt x="838750" y="1337071"/>
                        <a:pt x="839658" y="1395693"/>
                      </a:cubicBezTo>
                      <a:cubicBezTo>
                        <a:pt x="917154" y="1337797"/>
                        <a:pt x="993016" y="1280991"/>
                        <a:pt x="1070150" y="1223277"/>
                      </a:cubicBezTo>
                      <a:cubicBezTo>
                        <a:pt x="991202" y="1223277"/>
                        <a:pt x="914068" y="1223277"/>
                        <a:pt x="836935" y="1223277"/>
                      </a:cubicBezTo>
                      <a:close/>
                      <a:moveTo>
                        <a:pt x="553085" y="1223277"/>
                      </a:moveTo>
                      <a:cubicBezTo>
                        <a:pt x="639111" y="1282080"/>
                        <a:pt x="723323" y="1339975"/>
                        <a:pt x="809167" y="1398778"/>
                      </a:cubicBezTo>
                      <a:cubicBezTo>
                        <a:pt x="808260" y="1338886"/>
                        <a:pt x="807352" y="1280991"/>
                        <a:pt x="806445" y="1223277"/>
                      </a:cubicBezTo>
                      <a:cubicBezTo>
                        <a:pt x="722052" y="1223277"/>
                        <a:pt x="638567" y="1223277"/>
                        <a:pt x="553085" y="1223277"/>
                      </a:cubicBezTo>
                      <a:close/>
                      <a:moveTo>
                        <a:pt x="1121148" y="1222551"/>
                      </a:moveTo>
                      <a:cubicBezTo>
                        <a:pt x="1029859" y="1290973"/>
                        <a:pt x="940021" y="1358124"/>
                        <a:pt x="849095" y="1426001"/>
                      </a:cubicBezTo>
                      <a:cubicBezTo>
                        <a:pt x="961800" y="1503135"/>
                        <a:pt x="1073235" y="1579542"/>
                        <a:pt x="1185940" y="1656856"/>
                      </a:cubicBezTo>
                      <a:cubicBezTo>
                        <a:pt x="1164161" y="1511665"/>
                        <a:pt x="1142746" y="1367925"/>
                        <a:pt x="1121148" y="1222551"/>
                      </a:cubicBezTo>
                      <a:close/>
                      <a:moveTo>
                        <a:pt x="803178" y="1009119"/>
                      </a:moveTo>
                      <a:cubicBezTo>
                        <a:pt x="724956" y="1070463"/>
                        <a:pt x="648367" y="1130354"/>
                        <a:pt x="570690" y="1191335"/>
                      </a:cubicBezTo>
                      <a:cubicBezTo>
                        <a:pt x="650001" y="1191335"/>
                        <a:pt x="727315" y="1191335"/>
                        <a:pt x="805901" y="1191335"/>
                      </a:cubicBezTo>
                      <a:cubicBezTo>
                        <a:pt x="804993" y="1130899"/>
                        <a:pt x="804086" y="1070826"/>
                        <a:pt x="803178" y="1009119"/>
                      </a:cubicBezTo>
                      <a:close/>
                      <a:moveTo>
                        <a:pt x="833305" y="992422"/>
                      </a:moveTo>
                      <a:cubicBezTo>
                        <a:pt x="834394" y="1059936"/>
                        <a:pt x="835483" y="1125636"/>
                        <a:pt x="836572" y="1191154"/>
                      </a:cubicBezTo>
                      <a:cubicBezTo>
                        <a:pt x="920421" y="1191154"/>
                        <a:pt x="1003180" y="1191154"/>
                        <a:pt x="1087391" y="1191154"/>
                      </a:cubicBezTo>
                      <a:cubicBezTo>
                        <a:pt x="1002272" y="1124547"/>
                        <a:pt x="918424" y="1059029"/>
                        <a:pt x="833305" y="992422"/>
                      </a:cubicBezTo>
                      <a:close/>
                      <a:moveTo>
                        <a:pt x="1055404" y="817761"/>
                      </a:moveTo>
                      <a:cubicBezTo>
                        <a:pt x="1051910" y="816514"/>
                        <a:pt x="1047464" y="817648"/>
                        <a:pt x="1042745" y="821277"/>
                      </a:cubicBezTo>
                      <a:cubicBezTo>
                        <a:pt x="1023507" y="836341"/>
                        <a:pt x="1004269" y="851405"/>
                        <a:pt x="985031" y="866468"/>
                      </a:cubicBezTo>
                      <a:cubicBezTo>
                        <a:pt x="941473" y="900770"/>
                        <a:pt x="897916" y="934890"/>
                        <a:pt x="853269" y="969918"/>
                      </a:cubicBezTo>
                      <a:cubicBezTo>
                        <a:pt x="940384" y="1037976"/>
                        <a:pt x="1026411" y="1105309"/>
                        <a:pt x="1113707" y="1173549"/>
                      </a:cubicBezTo>
                      <a:cubicBezTo>
                        <a:pt x="1108625" y="1138521"/>
                        <a:pt x="1103907" y="1105490"/>
                        <a:pt x="1099007" y="1072459"/>
                      </a:cubicBezTo>
                      <a:cubicBezTo>
                        <a:pt x="1092654" y="1029628"/>
                        <a:pt x="1086121" y="986615"/>
                        <a:pt x="1079587" y="943783"/>
                      </a:cubicBezTo>
                      <a:cubicBezTo>
                        <a:pt x="1073779" y="905307"/>
                        <a:pt x="1068335" y="866831"/>
                        <a:pt x="1062346" y="828537"/>
                      </a:cubicBezTo>
                      <a:cubicBezTo>
                        <a:pt x="1061439" y="822639"/>
                        <a:pt x="1058898" y="819009"/>
                        <a:pt x="1055404" y="817761"/>
                      </a:cubicBezTo>
                      <a:close/>
                      <a:moveTo>
                        <a:pt x="576134" y="791513"/>
                      </a:moveTo>
                      <a:cubicBezTo>
                        <a:pt x="563067" y="921460"/>
                        <a:pt x="550181" y="1049773"/>
                        <a:pt x="537114" y="1179357"/>
                      </a:cubicBezTo>
                      <a:cubicBezTo>
                        <a:pt x="539292" y="1178086"/>
                        <a:pt x="540199" y="1177723"/>
                        <a:pt x="540744" y="1177179"/>
                      </a:cubicBezTo>
                      <a:cubicBezTo>
                        <a:pt x="625863" y="1110391"/>
                        <a:pt x="710981" y="1043602"/>
                        <a:pt x="796100" y="976996"/>
                      </a:cubicBezTo>
                      <a:cubicBezTo>
                        <a:pt x="804449" y="970462"/>
                        <a:pt x="804449" y="969918"/>
                        <a:pt x="796100" y="963384"/>
                      </a:cubicBezTo>
                      <a:cubicBezTo>
                        <a:pt x="736934" y="916923"/>
                        <a:pt x="677587" y="870643"/>
                        <a:pt x="618240" y="824181"/>
                      </a:cubicBezTo>
                      <a:cubicBezTo>
                        <a:pt x="604628" y="813473"/>
                        <a:pt x="590835" y="802947"/>
                        <a:pt x="576134" y="791513"/>
                      </a:cubicBezTo>
                      <a:close/>
                      <a:moveTo>
                        <a:pt x="832035" y="779716"/>
                      </a:moveTo>
                      <a:cubicBezTo>
                        <a:pt x="832035" y="836160"/>
                        <a:pt x="832035" y="891151"/>
                        <a:pt x="832035" y="948865"/>
                      </a:cubicBezTo>
                      <a:lnTo>
                        <a:pt x="1031534" y="792496"/>
                      </a:lnTo>
                      <a:lnTo>
                        <a:pt x="1031242" y="791569"/>
                      </a:lnTo>
                      <a:lnTo>
                        <a:pt x="1035405" y="783570"/>
                      </a:lnTo>
                      <a:close/>
                      <a:moveTo>
                        <a:pt x="607714" y="775723"/>
                      </a:moveTo>
                      <a:cubicBezTo>
                        <a:pt x="607532" y="776449"/>
                        <a:pt x="607532" y="776994"/>
                        <a:pt x="607351" y="777720"/>
                      </a:cubicBezTo>
                      <a:cubicBezTo>
                        <a:pt x="671598" y="827993"/>
                        <a:pt x="735845" y="878265"/>
                        <a:pt x="800637" y="928901"/>
                      </a:cubicBezTo>
                      <a:cubicBezTo>
                        <a:pt x="800637" y="878810"/>
                        <a:pt x="800637" y="829626"/>
                        <a:pt x="800637" y="779353"/>
                      </a:cubicBezTo>
                      <a:cubicBezTo>
                        <a:pt x="735119" y="778083"/>
                        <a:pt x="671417" y="776812"/>
                        <a:pt x="607714" y="775723"/>
                      </a:cubicBezTo>
                      <a:close/>
                      <a:moveTo>
                        <a:pt x="796931" y="594770"/>
                      </a:moveTo>
                      <a:cubicBezTo>
                        <a:pt x="732637" y="645191"/>
                        <a:pt x="669686" y="694418"/>
                        <a:pt x="605840" y="744540"/>
                      </a:cubicBezTo>
                      <a:cubicBezTo>
                        <a:pt x="671029" y="744540"/>
                        <a:pt x="734576" y="744540"/>
                        <a:pt x="799169" y="744540"/>
                      </a:cubicBezTo>
                      <a:cubicBezTo>
                        <a:pt x="798423" y="694866"/>
                        <a:pt x="797677" y="645489"/>
                        <a:pt x="796931" y="594770"/>
                      </a:cubicBezTo>
                      <a:close/>
                      <a:moveTo>
                        <a:pt x="821693" y="581046"/>
                      </a:moveTo>
                      <a:cubicBezTo>
                        <a:pt x="822588" y="636538"/>
                        <a:pt x="823483" y="690540"/>
                        <a:pt x="824378" y="744391"/>
                      </a:cubicBezTo>
                      <a:cubicBezTo>
                        <a:pt x="893297" y="744391"/>
                        <a:pt x="961320" y="744391"/>
                        <a:pt x="1030536" y="744391"/>
                      </a:cubicBezTo>
                      <a:cubicBezTo>
                        <a:pt x="960574" y="689645"/>
                        <a:pt x="891656" y="635793"/>
                        <a:pt x="821693" y="581046"/>
                      </a:cubicBezTo>
                      <a:close/>
                      <a:moveTo>
                        <a:pt x="1004245" y="437486"/>
                      </a:moveTo>
                      <a:cubicBezTo>
                        <a:pt x="1001373" y="436461"/>
                        <a:pt x="997719" y="437393"/>
                        <a:pt x="993840" y="440376"/>
                      </a:cubicBezTo>
                      <a:cubicBezTo>
                        <a:pt x="978027" y="452757"/>
                        <a:pt x="962215" y="465139"/>
                        <a:pt x="946402" y="477520"/>
                      </a:cubicBezTo>
                      <a:cubicBezTo>
                        <a:pt x="910601" y="505714"/>
                        <a:pt x="874799" y="533758"/>
                        <a:pt x="838102" y="562549"/>
                      </a:cubicBezTo>
                      <a:cubicBezTo>
                        <a:pt x="909705" y="618489"/>
                        <a:pt x="980414" y="673832"/>
                        <a:pt x="1052166" y="729921"/>
                      </a:cubicBezTo>
                      <a:cubicBezTo>
                        <a:pt x="1047989" y="701130"/>
                        <a:pt x="1044111" y="673981"/>
                        <a:pt x="1040084" y="646831"/>
                      </a:cubicBezTo>
                      <a:cubicBezTo>
                        <a:pt x="1034862" y="611627"/>
                        <a:pt x="1029492" y="576273"/>
                        <a:pt x="1024122" y="541068"/>
                      </a:cubicBezTo>
                      <a:cubicBezTo>
                        <a:pt x="1019348" y="509443"/>
                        <a:pt x="1014873" y="477818"/>
                        <a:pt x="1009951" y="446343"/>
                      </a:cubicBezTo>
                      <a:cubicBezTo>
                        <a:pt x="1009205" y="441495"/>
                        <a:pt x="1007117" y="438511"/>
                        <a:pt x="1004245" y="437486"/>
                      </a:cubicBezTo>
                      <a:close/>
                      <a:moveTo>
                        <a:pt x="610315" y="415911"/>
                      </a:moveTo>
                      <a:cubicBezTo>
                        <a:pt x="599575" y="522720"/>
                        <a:pt x="588983" y="628185"/>
                        <a:pt x="578243" y="734695"/>
                      </a:cubicBezTo>
                      <a:cubicBezTo>
                        <a:pt x="580033" y="733650"/>
                        <a:pt x="580778" y="733352"/>
                        <a:pt x="581226" y="732905"/>
                      </a:cubicBezTo>
                      <a:cubicBezTo>
                        <a:pt x="651189" y="678009"/>
                        <a:pt x="721151" y="623113"/>
                        <a:pt x="791113" y="568367"/>
                      </a:cubicBezTo>
                      <a:cubicBezTo>
                        <a:pt x="797975" y="562996"/>
                        <a:pt x="797975" y="562549"/>
                        <a:pt x="791113" y="557179"/>
                      </a:cubicBezTo>
                      <a:cubicBezTo>
                        <a:pt x="742482" y="518991"/>
                        <a:pt x="693703" y="480951"/>
                        <a:pt x="644923" y="442763"/>
                      </a:cubicBezTo>
                      <a:cubicBezTo>
                        <a:pt x="633735" y="433961"/>
                        <a:pt x="622398" y="425309"/>
                        <a:pt x="610315" y="415911"/>
                      </a:cubicBezTo>
                      <a:close/>
                      <a:moveTo>
                        <a:pt x="1030322" y="412680"/>
                      </a:moveTo>
                      <a:lnTo>
                        <a:pt x="1030686" y="414569"/>
                      </a:lnTo>
                      <a:cubicBezTo>
                        <a:pt x="1037100" y="460216"/>
                        <a:pt x="1044111" y="505714"/>
                        <a:pt x="1050973" y="551361"/>
                      </a:cubicBezTo>
                      <a:cubicBezTo>
                        <a:pt x="1056790" y="589847"/>
                        <a:pt x="1062608" y="628335"/>
                        <a:pt x="1068427" y="666821"/>
                      </a:cubicBezTo>
                      <a:cubicBezTo>
                        <a:pt x="1072006" y="691136"/>
                        <a:pt x="1075736" y="715302"/>
                        <a:pt x="1079316" y="739618"/>
                      </a:cubicBezTo>
                      <a:cubicBezTo>
                        <a:pt x="1079465" y="740811"/>
                        <a:pt x="1079167" y="742900"/>
                        <a:pt x="1079763" y="743198"/>
                      </a:cubicBezTo>
                      <a:lnTo>
                        <a:pt x="1080791" y="744748"/>
                      </a:lnTo>
                      <a:lnTo>
                        <a:pt x="1476534" y="412680"/>
                      </a:lnTo>
                      <a:close/>
                      <a:moveTo>
                        <a:pt x="820649" y="412680"/>
                      </a:moveTo>
                      <a:lnTo>
                        <a:pt x="820649" y="545245"/>
                      </a:lnTo>
                      <a:lnTo>
                        <a:pt x="989779" y="412680"/>
                      </a:lnTo>
                      <a:close/>
                      <a:moveTo>
                        <a:pt x="646336" y="412680"/>
                      </a:moveTo>
                      <a:lnTo>
                        <a:pt x="794842" y="528836"/>
                      </a:lnTo>
                      <a:lnTo>
                        <a:pt x="794842" y="412680"/>
                      </a:lnTo>
                      <a:close/>
                      <a:moveTo>
                        <a:pt x="171855" y="412680"/>
                      </a:moveTo>
                      <a:lnTo>
                        <a:pt x="553095" y="732578"/>
                      </a:lnTo>
                      <a:lnTo>
                        <a:pt x="562729" y="639075"/>
                      </a:lnTo>
                      <a:cubicBezTo>
                        <a:pt x="565414" y="612671"/>
                        <a:pt x="567950" y="586267"/>
                        <a:pt x="570635" y="559864"/>
                      </a:cubicBezTo>
                      <a:cubicBezTo>
                        <a:pt x="573917" y="527344"/>
                        <a:pt x="577348" y="494675"/>
                        <a:pt x="580630" y="462155"/>
                      </a:cubicBezTo>
                      <a:lnTo>
                        <a:pt x="585568" y="412680"/>
                      </a:lnTo>
                      <a:close/>
                      <a:moveTo>
                        <a:pt x="789920" y="135167"/>
                      </a:moveTo>
                      <a:cubicBezTo>
                        <a:pt x="736814" y="215721"/>
                        <a:pt x="683708" y="296274"/>
                        <a:pt x="630156" y="377723"/>
                      </a:cubicBezTo>
                      <a:cubicBezTo>
                        <a:pt x="685648" y="378767"/>
                        <a:pt x="739798" y="379662"/>
                        <a:pt x="794395" y="380706"/>
                      </a:cubicBezTo>
                      <a:cubicBezTo>
                        <a:pt x="793350" y="298512"/>
                        <a:pt x="792455" y="217063"/>
                        <a:pt x="791411" y="135764"/>
                      </a:cubicBezTo>
                      <a:cubicBezTo>
                        <a:pt x="790964" y="135615"/>
                        <a:pt x="790368" y="135466"/>
                        <a:pt x="789920" y="135167"/>
                      </a:cubicBezTo>
                      <a:close/>
                      <a:moveTo>
                        <a:pt x="818262" y="127261"/>
                      </a:moveTo>
                      <a:cubicBezTo>
                        <a:pt x="817666" y="127411"/>
                        <a:pt x="817069" y="127411"/>
                        <a:pt x="816622" y="127559"/>
                      </a:cubicBezTo>
                      <a:cubicBezTo>
                        <a:pt x="817517" y="211842"/>
                        <a:pt x="818561" y="296126"/>
                        <a:pt x="819456" y="381303"/>
                      </a:cubicBezTo>
                      <a:cubicBezTo>
                        <a:pt x="876291" y="382198"/>
                        <a:pt x="932231" y="383243"/>
                        <a:pt x="989513" y="384138"/>
                      </a:cubicBezTo>
                      <a:cubicBezTo>
                        <a:pt x="931634" y="297319"/>
                        <a:pt x="874948" y="212290"/>
                        <a:pt x="818262" y="127261"/>
                      </a:cubicBezTo>
                      <a:close/>
                      <a:moveTo>
                        <a:pt x="762323" y="118161"/>
                      </a:moveTo>
                      <a:cubicBezTo>
                        <a:pt x="727715" y="118460"/>
                        <a:pt x="693256" y="118609"/>
                        <a:pt x="658647" y="118908"/>
                      </a:cubicBezTo>
                      <a:cubicBezTo>
                        <a:pt x="652979" y="118908"/>
                        <a:pt x="645520" y="117267"/>
                        <a:pt x="642089" y="120101"/>
                      </a:cubicBezTo>
                      <a:cubicBezTo>
                        <a:pt x="638807" y="122786"/>
                        <a:pt x="639702" y="130543"/>
                        <a:pt x="638807" y="135914"/>
                      </a:cubicBezTo>
                      <a:cubicBezTo>
                        <a:pt x="638807" y="136212"/>
                        <a:pt x="638658" y="136361"/>
                        <a:pt x="638658" y="136659"/>
                      </a:cubicBezTo>
                      <a:cubicBezTo>
                        <a:pt x="635376" y="168732"/>
                        <a:pt x="632094" y="200804"/>
                        <a:pt x="628812" y="232876"/>
                      </a:cubicBezTo>
                      <a:cubicBezTo>
                        <a:pt x="625978" y="260772"/>
                        <a:pt x="623144" y="288666"/>
                        <a:pt x="620310" y="316562"/>
                      </a:cubicBezTo>
                      <a:cubicBezTo>
                        <a:pt x="619116" y="327899"/>
                        <a:pt x="618221" y="339236"/>
                        <a:pt x="617028" y="350424"/>
                      </a:cubicBezTo>
                      <a:cubicBezTo>
                        <a:pt x="617475" y="350574"/>
                        <a:pt x="617923" y="350574"/>
                        <a:pt x="618371" y="350723"/>
                      </a:cubicBezTo>
                      <a:cubicBezTo>
                        <a:pt x="669239" y="273749"/>
                        <a:pt x="719957" y="196627"/>
                        <a:pt x="771720" y="118161"/>
                      </a:cubicBezTo>
                      <a:cubicBezTo>
                        <a:pt x="767544" y="118161"/>
                        <a:pt x="765007" y="118161"/>
                        <a:pt x="762323" y="118161"/>
                      </a:cubicBezTo>
                      <a:close/>
                      <a:moveTo>
                        <a:pt x="954457" y="116819"/>
                      </a:moveTo>
                      <a:cubicBezTo>
                        <a:pt x="931932" y="117117"/>
                        <a:pt x="909258" y="117267"/>
                        <a:pt x="886733" y="117416"/>
                      </a:cubicBezTo>
                      <a:cubicBezTo>
                        <a:pt x="872264" y="117416"/>
                        <a:pt x="857644" y="117416"/>
                        <a:pt x="841384" y="117416"/>
                      </a:cubicBezTo>
                      <a:cubicBezTo>
                        <a:pt x="892700" y="194688"/>
                        <a:pt x="943121" y="270170"/>
                        <a:pt x="993392" y="345800"/>
                      </a:cubicBezTo>
                      <a:cubicBezTo>
                        <a:pt x="993840" y="345651"/>
                        <a:pt x="994138" y="345502"/>
                        <a:pt x="994585" y="345352"/>
                      </a:cubicBezTo>
                      <a:cubicBezTo>
                        <a:pt x="992945" y="332971"/>
                        <a:pt x="991303" y="320590"/>
                        <a:pt x="989513" y="308208"/>
                      </a:cubicBezTo>
                      <a:cubicBezTo>
                        <a:pt x="980265" y="246600"/>
                        <a:pt x="970867" y="184842"/>
                        <a:pt x="961767" y="123233"/>
                      </a:cubicBezTo>
                      <a:cubicBezTo>
                        <a:pt x="961021" y="118013"/>
                        <a:pt x="959231" y="116819"/>
                        <a:pt x="954457" y="116819"/>
                      </a:cubicBezTo>
                      <a:close/>
                      <a:moveTo>
                        <a:pt x="686185" y="0"/>
                      </a:moveTo>
                      <a:lnTo>
                        <a:pt x="934104" y="0"/>
                      </a:lnTo>
                      <a:cubicBezTo>
                        <a:pt x="954339" y="0"/>
                        <a:pt x="970742" y="16403"/>
                        <a:pt x="970742" y="36638"/>
                      </a:cubicBezTo>
                      <a:lnTo>
                        <a:pt x="961098" y="59922"/>
                      </a:lnTo>
                      <a:lnTo>
                        <a:pt x="1051055" y="59922"/>
                      </a:lnTo>
                      <a:cubicBezTo>
                        <a:pt x="1063680" y="59922"/>
                        <a:pt x="1073915" y="70157"/>
                        <a:pt x="1073915" y="82782"/>
                      </a:cubicBezTo>
                      <a:lnTo>
                        <a:pt x="1073914" y="82782"/>
                      </a:lnTo>
                      <a:cubicBezTo>
                        <a:pt x="1073914" y="95407"/>
                        <a:pt x="1063679" y="105642"/>
                        <a:pt x="1051054" y="105642"/>
                      </a:cubicBezTo>
                      <a:lnTo>
                        <a:pt x="984543" y="105642"/>
                      </a:lnTo>
                      <a:lnTo>
                        <a:pt x="1025912" y="382944"/>
                      </a:lnTo>
                      <a:cubicBezTo>
                        <a:pt x="1027254" y="382795"/>
                        <a:pt x="1028447" y="382646"/>
                        <a:pt x="1029492" y="382348"/>
                      </a:cubicBezTo>
                      <a:cubicBezTo>
                        <a:pt x="1029492" y="382944"/>
                        <a:pt x="1029791" y="383541"/>
                        <a:pt x="1029641" y="383839"/>
                      </a:cubicBezTo>
                      <a:lnTo>
                        <a:pt x="1029470" y="385248"/>
                      </a:lnTo>
                      <a:lnTo>
                        <a:pt x="1157032" y="385248"/>
                      </a:lnTo>
                      <a:lnTo>
                        <a:pt x="1157032" y="310832"/>
                      </a:lnTo>
                      <a:lnTo>
                        <a:pt x="1126536" y="310832"/>
                      </a:lnTo>
                      <a:cubicBezTo>
                        <a:pt x="1121486" y="310832"/>
                        <a:pt x="1117392" y="306738"/>
                        <a:pt x="1117392" y="301688"/>
                      </a:cubicBezTo>
                      <a:cubicBezTo>
                        <a:pt x="1117392" y="296638"/>
                        <a:pt x="1121486" y="292544"/>
                        <a:pt x="1126536" y="292544"/>
                      </a:cubicBezTo>
                      <a:lnTo>
                        <a:pt x="1157032" y="292544"/>
                      </a:lnTo>
                      <a:lnTo>
                        <a:pt x="1157032" y="282034"/>
                      </a:lnTo>
                      <a:lnTo>
                        <a:pt x="1126536" y="282034"/>
                      </a:lnTo>
                      <a:cubicBezTo>
                        <a:pt x="1121486" y="282034"/>
                        <a:pt x="1117392" y="277940"/>
                        <a:pt x="1117392" y="272890"/>
                      </a:cubicBezTo>
                      <a:cubicBezTo>
                        <a:pt x="1117392" y="267840"/>
                        <a:pt x="1121486" y="263746"/>
                        <a:pt x="1126536" y="263746"/>
                      </a:cubicBezTo>
                      <a:lnTo>
                        <a:pt x="1157032" y="263746"/>
                      </a:lnTo>
                      <a:lnTo>
                        <a:pt x="1157032" y="253236"/>
                      </a:lnTo>
                      <a:lnTo>
                        <a:pt x="1126536" y="253236"/>
                      </a:lnTo>
                      <a:cubicBezTo>
                        <a:pt x="1121486" y="253236"/>
                        <a:pt x="1117392" y="249142"/>
                        <a:pt x="1117392" y="244092"/>
                      </a:cubicBezTo>
                      <a:cubicBezTo>
                        <a:pt x="1117392" y="239042"/>
                        <a:pt x="1121486" y="234948"/>
                        <a:pt x="1126536" y="234948"/>
                      </a:cubicBezTo>
                      <a:lnTo>
                        <a:pt x="1157032" y="234948"/>
                      </a:lnTo>
                      <a:lnTo>
                        <a:pt x="1157032" y="219866"/>
                      </a:lnTo>
                      <a:cubicBezTo>
                        <a:pt x="1157032" y="212291"/>
                        <a:pt x="1163173" y="206150"/>
                        <a:pt x="1170748" y="206150"/>
                      </a:cubicBezTo>
                      <a:cubicBezTo>
                        <a:pt x="1178323" y="206150"/>
                        <a:pt x="1184464" y="212291"/>
                        <a:pt x="1184464" y="219866"/>
                      </a:cubicBezTo>
                      <a:lnTo>
                        <a:pt x="1184464" y="234948"/>
                      </a:lnTo>
                      <a:lnTo>
                        <a:pt x="1210556" y="234948"/>
                      </a:lnTo>
                      <a:cubicBezTo>
                        <a:pt x="1215606" y="234948"/>
                        <a:pt x="1219700" y="239042"/>
                        <a:pt x="1219700" y="244092"/>
                      </a:cubicBezTo>
                      <a:cubicBezTo>
                        <a:pt x="1219700" y="249142"/>
                        <a:pt x="1215606" y="253236"/>
                        <a:pt x="1210556" y="253236"/>
                      </a:cubicBezTo>
                      <a:lnTo>
                        <a:pt x="1184464" y="253236"/>
                      </a:lnTo>
                      <a:lnTo>
                        <a:pt x="1184464" y="263746"/>
                      </a:lnTo>
                      <a:lnTo>
                        <a:pt x="1210556" y="263746"/>
                      </a:lnTo>
                      <a:cubicBezTo>
                        <a:pt x="1215606" y="263746"/>
                        <a:pt x="1219700" y="267840"/>
                        <a:pt x="1219700" y="272890"/>
                      </a:cubicBezTo>
                      <a:cubicBezTo>
                        <a:pt x="1219700" y="277940"/>
                        <a:pt x="1215606" y="282034"/>
                        <a:pt x="1210556" y="282034"/>
                      </a:cubicBezTo>
                      <a:lnTo>
                        <a:pt x="1184464" y="282034"/>
                      </a:lnTo>
                      <a:lnTo>
                        <a:pt x="1184464" y="292544"/>
                      </a:lnTo>
                      <a:lnTo>
                        <a:pt x="1210556" y="292544"/>
                      </a:lnTo>
                      <a:cubicBezTo>
                        <a:pt x="1215606" y="292544"/>
                        <a:pt x="1219700" y="296638"/>
                        <a:pt x="1219700" y="301688"/>
                      </a:cubicBezTo>
                      <a:cubicBezTo>
                        <a:pt x="1219700" y="306738"/>
                        <a:pt x="1215606" y="310832"/>
                        <a:pt x="1210556" y="310832"/>
                      </a:cubicBezTo>
                      <a:lnTo>
                        <a:pt x="1184464" y="310832"/>
                      </a:lnTo>
                      <a:lnTo>
                        <a:pt x="1184464" y="385248"/>
                      </a:lnTo>
                      <a:lnTo>
                        <a:pt x="1315794" y="385248"/>
                      </a:lnTo>
                      <a:lnTo>
                        <a:pt x="1315794" y="310832"/>
                      </a:lnTo>
                      <a:lnTo>
                        <a:pt x="1286537" y="310832"/>
                      </a:lnTo>
                      <a:cubicBezTo>
                        <a:pt x="1281487" y="310832"/>
                        <a:pt x="1277393" y="306738"/>
                        <a:pt x="1277393" y="301688"/>
                      </a:cubicBezTo>
                      <a:cubicBezTo>
                        <a:pt x="1277393" y="296638"/>
                        <a:pt x="1281487" y="292544"/>
                        <a:pt x="1286537" y="292544"/>
                      </a:cubicBezTo>
                      <a:lnTo>
                        <a:pt x="1315794" y="292544"/>
                      </a:lnTo>
                      <a:lnTo>
                        <a:pt x="1315794" y="282034"/>
                      </a:lnTo>
                      <a:lnTo>
                        <a:pt x="1286537" y="282034"/>
                      </a:lnTo>
                      <a:cubicBezTo>
                        <a:pt x="1281487" y="282034"/>
                        <a:pt x="1277393" y="277940"/>
                        <a:pt x="1277393" y="272890"/>
                      </a:cubicBezTo>
                      <a:cubicBezTo>
                        <a:pt x="1277393" y="267840"/>
                        <a:pt x="1281487" y="263746"/>
                        <a:pt x="1286537" y="263746"/>
                      </a:cubicBezTo>
                      <a:lnTo>
                        <a:pt x="1315794" y="263746"/>
                      </a:lnTo>
                      <a:lnTo>
                        <a:pt x="1315794" y="253236"/>
                      </a:lnTo>
                      <a:lnTo>
                        <a:pt x="1286537" y="253236"/>
                      </a:lnTo>
                      <a:cubicBezTo>
                        <a:pt x="1281487" y="253236"/>
                        <a:pt x="1277393" y="249142"/>
                        <a:pt x="1277393" y="244092"/>
                      </a:cubicBezTo>
                      <a:cubicBezTo>
                        <a:pt x="1277393" y="239042"/>
                        <a:pt x="1281487" y="234948"/>
                        <a:pt x="1286537" y="234948"/>
                      </a:cubicBezTo>
                      <a:lnTo>
                        <a:pt x="1315794" y="234948"/>
                      </a:lnTo>
                      <a:lnTo>
                        <a:pt x="1315794" y="219866"/>
                      </a:lnTo>
                      <a:cubicBezTo>
                        <a:pt x="1315794" y="212291"/>
                        <a:pt x="1321935" y="206150"/>
                        <a:pt x="1329510" y="206150"/>
                      </a:cubicBezTo>
                      <a:cubicBezTo>
                        <a:pt x="1337085" y="206150"/>
                        <a:pt x="1343226" y="212291"/>
                        <a:pt x="1343226" y="219866"/>
                      </a:cubicBezTo>
                      <a:lnTo>
                        <a:pt x="1343226" y="234948"/>
                      </a:lnTo>
                      <a:lnTo>
                        <a:pt x="1370557" y="234948"/>
                      </a:lnTo>
                      <a:cubicBezTo>
                        <a:pt x="1375607" y="234948"/>
                        <a:pt x="1379701" y="239042"/>
                        <a:pt x="1379701" y="244092"/>
                      </a:cubicBezTo>
                      <a:cubicBezTo>
                        <a:pt x="1379701" y="249142"/>
                        <a:pt x="1375607" y="253236"/>
                        <a:pt x="1370557" y="253236"/>
                      </a:cubicBezTo>
                      <a:lnTo>
                        <a:pt x="1343226" y="253236"/>
                      </a:lnTo>
                      <a:lnTo>
                        <a:pt x="1343226" y="263746"/>
                      </a:lnTo>
                      <a:lnTo>
                        <a:pt x="1370557" y="263746"/>
                      </a:lnTo>
                      <a:cubicBezTo>
                        <a:pt x="1375607" y="263746"/>
                        <a:pt x="1379701" y="267840"/>
                        <a:pt x="1379701" y="272890"/>
                      </a:cubicBezTo>
                      <a:cubicBezTo>
                        <a:pt x="1379701" y="277940"/>
                        <a:pt x="1375607" y="282034"/>
                        <a:pt x="1370557" y="282034"/>
                      </a:cubicBezTo>
                      <a:lnTo>
                        <a:pt x="1343226" y="282034"/>
                      </a:lnTo>
                      <a:lnTo>
                        <a:pt x="1343226" y="292544"/>
                      </a:lnTo>
                      <a:lnTo>
                        <a:pt x="1370557" y="292544"/>
                      </a:lnTo>
                      <a:cubicBezTo>
                        <a:pt x="1375607" y="292544"/>
                        <a:pt x="1379701" y="296638"/>
                        <a:pt x="1379701" y="301688"/>
                      </a:cubicBezTo>
                      <a:cubicBezTo>
                        <a:pt x="1379701" y="306738"/>
                        <a:pt x="1375607" y="310832"/>
                        <a:pt x="1370557" y="310832"/>
                      </a:cubicBezTo>
                      <a:lnTo>
                        <a:pt x="1343226" y="310832"/>
                      </a:lnTo>
                      <a:lnTo>
                        <a:pt x="1343226" y="385248"/>
                      </a:lnTo>
                      <a:lnTo>
                        <a:pt x="1497488" y="385248"/>
                      </a:lnTo>
                      <a:lnTo>
                        <a:pt x="1505347" y="388503"/>
                      </a:lnTo>
                      <a:lnTo>
                        <a:pt x="1505405" y="388454"/>
                      </a:lnTo>
                      <a:cubicBezTo>
                        <a:pt x="1511207" y="383585"/>
                        <a:pt x="1519859" y="384342"/>
                        <a:pt x="1524728" y="390145"/>
                      </a:cubicBezTo>
                      <a:cubicBezTo>
                        <a:pt x="1529597" y="395948"/>
                        <a:pt x="1528840" y="404599"/>
                        <a:pt x="1523038" y="409469"/>
                      </a:cubicBezTo>
                      <a:lnTo>
                        <a:pt x="1085083" y="776956"/>
                      </a:lnTo>
                      <a:lnTo>
                        <a:pt x="1087573" y="789880"/>
                      </a:lnTo>
                      <a:cubicBezTo>
                        <a:pt x="1095377" y="845416"/>
                        <a:pt x="1103907" y="900770"/>
                        <a:pt x="1112255" y="956306"/>
                      </a:cubicBezTo>
                      <a:cubicBezTo>
                        <a:pt x="1119333" y="1003130"/>
                        <a:pt x="1126411" y="1049955"/>
                        <a:pt x="1133490" y="1096779"/>
                      </a:cubicBezTo>
                      <a:cubicBezTo>
                        <a:pt x="1137845" y="1126362"/>
                        <a:pt x="1142383" y="1155763"/>
                        <a:pt x="1146738" y="1185346"/>
                      </a:cubicBezTo>
                      <a:cubicBezTo>
                        <a:pt x="1146920" y="1186798"/>
                        <a:pt x="1146557" y="1189339"/>
                        <a:pt x="1147283" y="1189702"/>
                      </a:cubicBezTo>
                      <a:cubicBezTo>
                        <a:pt x="1160532" y="1195328"/>
                        <a:pt x="1152546" y="1206762"/>
                        <a:pt x="1153816" y="1215292"/>
                      </a:cubicBezTo>
                      <a:cubicBezTo>
                        <a:pt x="1155450" y="1226726"/>
                        <a:pt x="1154542" y="1238522"/>
                        <a:pt x="1156176" y="1249956"/>
                      </a:cubicBezTo>
                      <a:cubicBezTo>
                        <a:pt x="1167247" y="1325093"/>
                        <a:pt x="1178862" y="1400230"/>
                        <a:pt x="1190114" y="1475367"/>
                      </a:cubicBezTo>
                      <a:cubicBezTo>
                        <a:pt x="1199370" y="1536710"/>
                        <a:pt x="1208445" y="1598235"/>
                        <a:pt x="1217701" y="1659579"/>
                      </a:cubicBezTo>
                      <a:cubicBezTo>
                        <a:pt x="1218064" y="1661756"/>
                        <a:pt x="1220605" y="1663753"/>
                        <a:pt x="1221875" y="1665931"/>
                      </a:cubicBezTo>
                      <a:cubicBezTo>
                        <a:pt x="1222964" y="1667746"/>
                        <a:pt x="1224416" y="1669924"/>
                        <a:pt x="1224235" y="1671920"/>
                      </a:cubicBezTo>
                      <a:cubicBezTo>
                        <a:pt x="1221875" y="1709307"/>
                        <a:pt x="1230587" y="1745423"/>
                        <a:pt x="1235668" y="1781903"/>
                      </a:cubicBezTo>
                      <a:cubicBezTo>
                        <a:pt x="1242928" y="1833264"/>
                        <a:pt x="1251095" y="1884444"/>
                        <a:pt x="1258718" y="1935625"/>
                      </a:cubicBezTo>
                      <a:cubicBezTo>
                        <a:pt x="1266340" y="1986260"/>
                        <a:pt x="1273600" y="2037077"/>
                        <a:pt x="1281222" y="2087713"/>
                      </a:cubicBezTo>
                      <a:lnTo>
                        <a:pt x="1286826" y="2124229"/>
                      </a:lnTo>
                      <a:lnTo>
                        <a:pt x="1623061" y="2124229"/>
                      </a:lnTo>
                      <a:lnTo>
                        <a:pt x="1636122" y="2129640"/>
                      </a:lnTo>
                      <a:lnTo>
                        <a:pt x="1640572" y="2129637"/>
                      </a:lnTo>
                      <a:lnTo>
                        <a:pt x="1640572" y="2134176"/>
                      </a:lnTo>
                      <a:lnTo>
                        <a:pt x="1645921" y="2147089"/>
                      </a:lnTo>
                      <a:lnTo>
                        <a:pt x="1645920" y="2147089"/>
                      </a:lnTo>
                      <a:lnTo>
                        <a:pt x="1640572" y="2160000"/>
                      </a:lnTo>
                      <a:lnTo>
                        <a:pt x="1640572" y="2166683"/>
                      </a:lnTo>
                      <a:lnTo>
                        <a:pt x="1630945" y="2166683"/>
                      </a:lnTo>
                      <a:lnTo>
                        <a:pt x="1623060" y="2169949"/>
                      </a:lnTo>
                      <a:lnTo>
                        <a:pt x="22860" y="2169948"/>
                      </a:lnTo>
                      <a:lnTo>
                        <a:pt x="14978" y="2166683"/>
                      </a:lnTo>
                      <a:lnTo>
                        <a:pt x="5349" y="2166683"/>
                      </a:lnTo>
                      <a:lnTo>
                        <a:pt x="5349" y="2160002"/>
                      </a:lnTo>
                      <a:lnTo>
                        <a:pt x="0" y="2147089"/>
                      </a:lnTo>
                      <a:lnTo>
                        <a:pt x="6696" y="2130925"/>
                      </a:lnTo>
                      <a:cubicBezTo>
                        <a:pt x="10833" y="2126788"/>
                        <a:pt x="16548" y="2124229"/>
                        <a:pt x="22860" y="2124229"/>
                      </a:cubicBezTo>
                      <a:lnTo>
                        <a:pt x="410941" y="2124229"/>
                      </a:lnTo>
                      <a:lnTo>
                        <a:pt x="415334" y="2082631"/>
                      </a:lnTo>
                      <a:cubicBezTo>
                        <a:pt x="419509" y="2042159"/>
                        <a:pt x="423683" y="2001505"/>
                        <a:pt x="427676" y="1961033"/>
                      </a:cubicBezTo>
                      <a:cubicBezTo>
                        <a:pt x="430943" y="1928365"/>
                        <a:pt x="433846" y="1895515"/>
                        <a:pt x="437295" y="1862847"/>
                      </a:cubicBezTo>
                      <a:cubicBezTo>
                        <a:pt x="441287" y="1823827"/>
                        <a:pt x="445462" y="1784807"/>
                        <a:pt x="449455" y="1745786"/>
                      </a:cubicBezTo>
                      <a:cubicBezTo>
                        <a:pt x="450906" y="1732538"/>
                        <a:pt x="451995" y="1719289"/>
                        <a:pt x="453447" y="1706221"/>
                      </a:cubicBezTo>
                      <a:cubicBezTo>
                        <a:pt x="454173" y="1699688"/>
                        <a:pt x="454173" y="1693517"/>
                        <a:pt x="444554" y="1691158"/>
                      </a:cubicBezTo>
                      <a:cubicBezTo>
                        <a:pt x="461977" y="1681902"/>
                        <a:pt x="456896" y="1666112"/>
                        <a:pt x="458348" y="1653227"/>
                      </a:cubicBezTo>
                      <a:cubicBezTo>
                        <a:pt x="464700" y="1599869"/>
                        <a:pt x="469600" y="1546329"/>
                        <a:pt x="475045" y="1492971"/>
                      </a:cubicBezTo>
                      <a:cubicBezTo>
                        <a:pt x="479582" y="1447962"/>
                        <a:pt x="483756" y="1402771"/>
                        <a:pt x="488112" y="1357761"/>
                      </a:cubicBezTo>
                      <a:cubicBezTo>
                        <a:pt x="492286" y="1315656"/>
                        <a:pt x="496097" y="1273550"/>
                        <a:pt x="501179" y="1231626"/>
                      </a:cubicBezTo>
                      <a:cubicBezTo>
                        <a:pt x="502450" y="1222007"/>
                        <a:pt x="495190" y="1221099"/>
                        <a:pt x="490834" y="1215473"/>
                      </a:cubicBezTo>
                      <a:cubicBezTo>
                        <a:pt x="506805" y="1209484"/>
                        <a:pt x="504446" y="1195328"/>
                        <a:pt x="505898" y="1182805"/>
                      </a:cubicBezTo>
                      <a:cubicBezTo>
                        <a:pt x="510072" y="1142877"/>
                        <a:pt x="514065" y="1102950"/>
                        <a:pt x="518239" y="1063022"/>
                      </a:cubicBezTo>
                      <a:cubicBezTo>
                        <a:pt x="521506" y="1030898"/>
                        <a:pt x="524591" y="998774"/>
                        <a:pt x="527858" y="966651"/>
                      </a:cubicBezTo>
                      <a:cubicBezTo>
                        <a:pt x="531851" y="927086"/>
                        <a:pt x="536025" y="887340"/>
                        <a:pt x="540018" y="847775"/>
                      </a:cubicBezTo>
                      <a:lnTo>
                        <a:pt x="548341" y="764399"/>
                      </a:lnTo>
                      <a:lnTo>
                        <a:pt x="132037" y="415079"/>
                      </a:lnTo>
                      <a:lnTo>
                        <a:pt x="129621" y="410438"/>
                      </a:lnTo>
                      <a:lnTo>
                        <a:pt x="125334" y="408662"/>
                      </a:lnTo>
                      <a:cubicBezTo>
                        <a:pt x="122852" y="406180"/>
                        <a:pt x="121316" y="402751"/>
                        <a:pt x="121316" y="398964"/>
                      </a:cubicBezTo>
                      <a:cubicBezTo>
                        <a:pt x="121316" y="391389"/>
                        <a:pt x="127457" y="385248"/>
                        <a:pt x="135032" y="385248"/>
                      </a:cubicBezTo>
                      <a:lnTo>
                        <a:pt x="301963" y="385248"/>
                      </a:lnTo>
                      <a:lnTo>
                        <a:pt x="301963" y="319242"/>
                      </a:lnTo>
                      <a:lnTo>
                        <a:pt x="274367" y="319242"/>
                      </a:lnTo>
                      <a:cubicBezTo>
                        <a:pt x="269317" y="319242"/>
                        <a:pt x="265223" y="315148"/>
                        <a:pt x="265223" y="310098"/>
                      </a:cubicBezTo>
                      <a:cubicBezTo>
                        <a:pt x="265223" y="305048"/>
                        <a:pt x="269317" y="300954"/>
                        <a:pt x="274367" y="300954"/>
                      </a:cubicBezTo>
                      <a:lnTo>
                        <a:pt x="301963" y="300954"/>
                      </a:lnTo>
                      <a:lnTo>
                        <a:pt x="301963" y="290444"/>
                      </a:lnTo>
                      <a:lnTo>
                        <a:pt x="274367" y="290444"/>
                      </a:lnTo>
                      <a:cubicBezTo>
                        <a:pt x="269317" y="290444"/>
                        <a:pt x="265223" y="286350"/>
                        <a:pt x="265223" y="281300"/>
                      </a:cubicBezTo>
                      <a:cubicBezTo>
                        <a:pt x="265223" y="276250"/>
                        <a:pt x="269317" y="272156"/>
                        <a:pt x="274367" y="272156"/>
                      </a:cubicBezTo>
                      <a:lnTo>
                        <a:pt x="301963" y="272156"/>
                      </a:lnTo>
                      <a:lnTo>
                        <a:pt x="301963" y="261646"/>
                      </a:lnTo>
                      <a:lnTo>
                        <a:pt x="274367" y="261646"/>
                      </a:lnTo>
                      <a:cubicBezTo>
                        <a:pt x="269317" y="261646"/>
                        <a:pt x="265223" y="257552"/>
                        <a:pt x="265223" y="252502"/>
                      </a:cubicBezTo>
                      <a:cubicBezTo>
                        <a:pt x="265223" y="247452"/>
                        <a:pt x="269317" y="243358"/>
                        <a:pt x="274367" y="243358"/>
                      </a:cubicBezTo>
                      <a:lnTo>
                        <a:pt x="301963" y="243358"/>
                      </a:lnTo>
                      <a:lnTo>
                        <a:pt x="301963" y="219866"/>
                      </a:lnTo>
                      <a:cubicBezTo>
                        <a:pt x="301963" y="212291"/>
                        <a:pt x="308104" y="206150"/>
                        <a:pt x="315679" y="206150"/>
                      </a:cubicBezTo>
                      <a:cubicBezTo>
                        <a:pt x="323254" y="206150"/>
                        <a:pt x="329395" y="212291"/>
                        <a:pt x="329395" y="219866"/>
                      </a:cubicBezTo>
                      <a:lnTo>
                        <a:pt x="329395" y="243358"/>
                      </a:lnTo>
                      <a:lnTo>
                        <a:pt x="358387" y="243358"/>
                      </a:lnTo>
                      <a:cubicBezTo>
                        <a:pt x="363437" y="243358"/>
                        <a:pt x="367531" y="247452"/>
                        <a:pt x="367531" y="252502"/>
                      </a:cubicBezTo>
                      <a:cubicBezTo>
                        <a:pt x="367531" y="257552"/>
                        <a:pt x="363437" y="261646"/>
                        <a:pt x="358387" y="261646"/>
                      </a:cubicBezTo>
                      <a:lnTo>
                        <a:pt x="329395" y="261646"/>
                      </a:lnTo>
                      <a:lnTo>
                        <a:pt x="329395" y="272156"/>
                      </a:lnTo>
                      <a:lnTo>
                        <a:pt x="358387" y="272156"/>
                      </a:lnTo>
                      <a:cubicBezTo>
                        <a:pt x="363437" y="272156"/>
                        <a:pt x="367531" y="276250"/>
                        <a:pt x="367531" y="281300"/>
                      </a:cubicBezTo>
                      <a:cubicBezTo>
                        <a:pt x="367531" y="286350"/>
                        <a:pt x="363437" y="290444"/>
                        <a:pt x="358387" y="290444"/>
                      </a:cubicBezTo>
                      <a:lnTo>
                        <a:pt x="329395" y="290444"/>
                      </a:lnTo>
                      <a:lnTo>
                        <a:pt x="329395" y="300954"/>
                      </a:lnTo>
                      <a:lnTo>
                        <a:pt x="358387" y="300954"/>
                      </a:lnTo>
                      <a:cubicBezTo>
                        <a:pt x="363437" y="300954"/>
                        <a:pt x="367531" y="305048"/>
                        <a:pt x="367531" y="310098"/>
                      </a:cubicBezTo>
                      <a:cubicBezTo>
                        <a:pt x="367531" y="315148"/>
                        <a:pt x="363437" y="319242"/>
                        <a:pt x="358387" y="319242"/>
                      </a:cubicBezTo>
                      <a:lnTo>
                        <a:pt x="329395" y="319242"/>
                      </a:lnTo>
                      <a:lnTo>
                        <a:pt x="329395" y="385248"/>
                      </a:lnTo>
                      <a:lnTo>
                        <a:pt x="447531" y="385248"/>
                      </a:lnTo>
                      <a:lnTo>
                        <a:pt x="447531" y="315782"/>
                      </a:lnTo>
                      <a:lnTo>
                        <a:pt x="417009" y="315782"/>
                      </a:lnTo>
                      <a:cubicBezTo>
                        <a:pt x="411959" y="315782"/>
                        <a:pt x="407865" y="311688"/>
                        <a:pt x="407865" y="306638"/>
                      </a:cubicBezTo>
                      <a:cubicBezTo>
                        <a:pt x="407865" y="301588"/>
                        <a:pt x="411959" y="297494"/>
                        <a:pt x="417009" y="297494"/>
                      </a:cubicBezTo>
                      <a:lnTo>
                        <a:pt x="447531" y="297494"/>
                      </a:lnTo>
                      <a:lnTo>
                        <a:pt x="447531" y="286984"/>
                      </a:lnTo>
                      <a:lnTo>
                        <a:pt x="417009" y="286984"/>
                      </a:lnTo>
                      <a:cubicBezTo>
                        <a:pt x="411959" y="286984"/>
                        <a:pt x="407865" y="282890"/>
                        <a:pt x="407865" y="277840"/>
                      </a:cubicBezTo>
                      <a:cubicBezTo>
                        <a:pt x="407865" y="272790"/>
                        <a:pt x="411959" y="268696"/>
                        <a:pt x="417009" y="268696"/>
                      </a:cubicBezTo>
                      <a:lnTo>
                        <a:pt x="447531" y="268696"/>
                      </a:lnTo>
                      <a:lnTo>
                        <a:pt x="447531" y="258186"/>
                      </a:lnTo>
                      <a:lnTo>
                        <a:pt x="417009" y="258186"/>
                      </a:lnTo>
                      <a:cubicBezTo>
                        <a:pt x="411959" y="258186"/>
                        <a:pt x="407865" y="254092"/>
                        <a:pt x="407865" y="249042"/>
                      </a:cubicBezTo>
                      <a:cubicBezTo>
                        <a:pt x="407865" y="243992"/>
                        <a:pt x="411959" y="239898"/>
                        <a:pt x="417009" y="239898"/>
                      </a:cubicBezTo>
                      <a:lnTo>
                        <a:pt x="447531" y="239898"/>
                      </a:lnTo>
                      <a:lnTo>
                        <a:pt x="447531" y="219866"/>
                      </a:lnTo>
                      <a:cubicBezTo>
                        <a:pt x="447531" y="212291"/>
                        <a:pt x="453672" y="206150"/>
                        <a:pt x="461247" y="206150"/>
                      </a:cubicBezTo>
                      <a:cubicBezTo>
                        <a:pt x="468822" y="206150"/>
                        <a:pt x="474963" y="212291"/>
                        <a:pt x="474963" y="219866"/>
                      </a:cubicBezTo>
                      <a:lnTo>
                        <a:pt x="474963" y="239898"/>
                      </a:lnTo>
                      <a:lnTo>
                        <a:pt x="501029" y="239898"/>
                      </a:lnTo>
                      <a:cubicBezTo>
                        <a:pt x="506079" y="239898"/>
                        <a:pt x="510173" y="243992"/>
                        <a:pt x="510173" y="249042"/>
                      </a:cubicBezTo>
                      <a:cubicBezTo>
                        <a:pt x="510173" y="254092"/>
                        <a:pt x="506079" y="258186"/>
                        <a:pt x="501029" y="258186"/>
                      </a:cubicBezTo>
                      <a:lnTo>
                        <a:pt x="474963" y="258186"/>
                      </a:lnTo>
                      <a:lnTo>
                        <a:pt x="474963" y="268696"/>
                      </a:lnTo>
                      <a:lnTo>
                        <a:pt x="501029" y="268696"/>
                      </a:lnTo>
                      <a:cubicBezTo>
                        <a:pt x="506079" y="268696"/>
                        <a:pt x="510173" y="272790"/>
                        <a:pt x="510173" y="277840"/>
                      </a:cubicBezTo>
                      <a:cubicBezTo>
                        <a:pt x="510173" y="282890"/>
                        <a:pt x="506079" y="286984"/>
                        <a:pt x="501029" y="286984"/>
                      </a:cubicBezTo>
                      <a:lnTo>
                        <a:pt x="474963" y="286984"/>
                      </a:lnTo>
                      <a:lnTo>
                        <a:pt x="474963" y="297494"/>
                      </a:lnTo>
                      <a:lnTo>
                        <a:pt x="501029" y="297494"/>
                      </a:lnTo>
                      <a:cubicBezTo>
                        <a:pt x="506079" y="297494"/>
                        <a:pt x="510173" y="301588"/>
                        <a:pt x="510173" y="306638"/>
                      </a:cubicBezTo>
                      <a:cubicBezTo>
                        <a:pt x="510173" y="311688"/>
                        <a:pt x="506079" y="315782"/>
                        <a:pt x="501029" y="315782"/>
                      </a:cubicBezTo>
                      <a:lnTo>
                        <a:pt x="474963" y="315782"/>
                      </a:lnTo>
                      <a:lnTo>
                        <a:pt x="474963" y="385248"/>
                      </a:lnTo>
                      <a:lnTo>
                        <a:pt x="588306" y="385248"/>
                      </a:lnTo>
                      <a:lnTo>
                        <a:pt x="588536" y="382944"/>
                      </a:lnTo>
                      <a:cubicBezTo>
                        <a:pt x="591818" y="350126"/>
                        <a:pt x="595397" y="317308"/>
                        <a:pt x="598679" y="284490"/>
                      </a:cubicBezTo>
                      <a:cubicBezTo>
                        <a:pt x="601365" y="258385"/>
                        <a:pt x="603752" y="232130"/>
                        <a:pt x="606437" y="206025"/>
                      </a:cubicBezTo>
                      <a:cubicBezTo>
                        <a:pt x="609718" y="173206"/>
                        <a:pt x="613150" y="140388"/>
                        <a:pt x="616580" y="107571"/>
                      </a:cubicBezTo>
                      <a:lnTo>
                        <a:pt x="616580" y="105641"/>
                      </a:lnTo>
                      <a:lnTo>
                        <a:pt x="569236" y="105641"/>
                      </a:lnTo>
                      <a:cubicBezTo>
                        <a:pt x="562924" y="105641"/>
                        <a:pt x="557209" y="103082"/>
                        <a:pt x="553072" y="98945"/>
                      </a:cubicBezTo>
                      <a:lnTo>
                        <a:pt x="546376" y="82781"/>
                      </a:lnTo>
                      <a:lnTo>
                        <a:pt x="553072" y="66617"/>
                      </a:lnTo>
                      <a:cubicBezTo>
                        <a:pt x="557209" y="62481"/>
                        <a:pt x="562924" y="59922"/>
                        <a:pt x="569236" y="59922"/>
                      </a:cubicBezTo>
                      <a:lnTo>
                        <a:pt x="659192" y="59922"/>
                      </a:lnTo>
                      <a:lnTo>
                        <a:pt x="649547" y="36638"/>
                      </a:lnTo>
                      <a:cubicBezTo>
                        <a:pt x="649547" y="16403"/>
                        <a:pt x="665950" y="0"/>
                        <a:pt x="6861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DA4C74A4-362E-4415-9201-8728BF7DCDE4}"/>
                    </a:ext>
                  </a:extLst>
                </p:cNvPr>
                <p:cNvSpPr/>
                <p:nvPr/>
              </p:nvSpPr>
              <p:spPr>
                <a:xfrm>
                  <a:off x="6896749" y="1773716"/>
                  <a:ext cx="614834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11D2AB0C-A2D1-4429-B62E-ED42C2B9BA0D}"/>
                    </a:ext>
                  </a:extLst>
                </p:cNvPr>
                <p:cNvSpPr/>
                <p:nvPr/>
              </p:nvSpPr>
              <p:spPr>
                <a:xfrm>
                  <a:off x="7506368" y="2301188"/>
                  <a:ext cx="407810" cy="390406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D5396099-7ABB-4816-BED6-4A7D51D1B064}"/>
                    </a:ext>
                  </a:extLst>
                </p:cNvPr>
                <p:cNvSpPr/>
                <p:nvPr/>
              </p:nvSpPr>
              <p:spPr>
                <a:xfrm>
                  <a:off x="6981957" y="1784257"/>
                  <a:ext cx="591852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A2EC1D22-DE7D-4F2C-B700-E5783B6A3F17}"/>
                    </a:ext>
                  </a:extLst>
                </p:cNvPr>
                <p:cNvSpPr/>
                <p:nvPr/>
              </p:nvSpPr>
              <p:spPr>
                <a:xfrm>
                  <a:off x="7560044" y="2311686"/>
                  <a:ext cx="392566" cy="390406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C093D0CC-7314-4EA5-B50F-19B00821B13F}"/>
                    </a:ext>
                  </a:extLst>
                </p:cNvPr>
                <p:cNvSpPr/>
                <p:nvPr/>
              </p:nvSpPr>
              <p:spPr>
                <a:xfrm>
                  <a:off x="7416615" y="1784214"/>
                  <a:ext cx="387875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56CE499F-4CF3-4875-9631-4301CA17E891}"/>
                    </a:ext>
                  </a:extLst>
                </p:cNvPr>
                <p:cNvSpPr/>
                <p:nvPr/>
              </p:nvSpPr>
              <p:spPr>
                <a:xfrm>
                  <a:off x="7512112" y="1794756"/>
                  <a:ext cx="327868" cy="526198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2D6BC206-C261-4D24-84A5-B4A5C6ACDC2D}"/>
                    </a:ext>
                  </a:extLst>
                </p:cNvPr>
                <p:cNvSpPr/>
                <p:nvPr/>
              </p:nvSpPr>
              <p:spPr>
                <a:xfrm>
                  <a:off x="7786303" y="2310455"/>
                  <a:ext cx="262406" cy="38890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CB2DEEB4-665B-4A9F-A387-7697F1CB86B2}"/>
                    </a:ext>
                  </a:extLst>
                </p:cNvPr>
                <p:cNvSpPr/>
                <p:nvPr/>
              </p:nvSpPr>
              <p:spPr>
                <a:xfrm>
                  <a:off x="7839980" y="2320953"/>
                  <a:ext cx="243208" cy="369955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52BB4B7C-28B7-486F-A07A-180B23BB38D6}"/>
                </a:ext>
              </a:extLst>
            </p:cNvPr>
            <p:cNvGrpSpPr/>
            <p:nvPr/>
          </p:nvGrpSpPr>
          <p:grpSpPr>
            <a:xfrm>
              <a:off x="6051754" y="2522425"/>
              <a:ext cx="450750" cy="516205"/>
              <a:chOff x="6039439" y="2523241"/>
              <a:chExt cx="450750" cy="516205"/>
            </a:xfrm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D67BB8B6-B9AE-42AC-874B-0BCADAAFB7E5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65395C84-BF12-40E7-A0AC-5AC3DEA50318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B4D76240-527F-4B84-AE63-38B07E15C112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73AE1DAD-1A08-4216-AC01-76A7D3EB1109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6B1429CF-2CFD-4FA7-93F4-5F16C02AFC9B}"/>
                </a:ext>
              </a:extLst>
            </p:cNvPr>
            <p:cNvGrpSpPr/>
            <p:nvPr/>
          </p:nvGrpSpPr>
          <p:grpSpPr>
            <a:xfrm>
              <a:off x="6368343" y="2591762"/>
              <a:ext cx="390205" cy="446868"/>
              <a:chOff x="6039439" y="2523241"/>
              <a:chExt cx="450750" cy="516205"/>
            </a:xfrm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39DFF847-E025-4539-BA2D-407D788BE3FA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6B881F9A-FC37-4261-9C8A-689ABE08FE16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36EA6A88-664D-4BC6-98E3-4CC0BF5ABE74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DF824DEA-C317-4E8F-8975-AD74B1A75DB7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BCDFE66F-3D06-4DF7-991A-9FD06E3320CF}"/>
                </a:ext>
              </a:extLst>
            </p:cNvPr>
            <p:cNvGrpSpPr/>
            <p:nvPr/>
          </p:nvGrpSpPr>
          <p:grpSpPr>
            <a:xfrm>
              <a:off x="6657917" y="2647437"/>
              <a:ext cx="341590" cy="391193"/>
              <a:chOff x="6039439" y="2523241"/>
              <a:chExt cx="450750" cy="516205"/>
            </a:xfrm>
          </p:grpSpPr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AAA9F38-D494-403E-A44D-CA781EA6900B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B3D37D85-D9A9-46A8-9ACF-5723ABDC621D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754C3ED7-5605-4ED3-B92F-AB5CBC532DCA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3E286AEA-515B-4293-B197-12F237989AED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" name="Graphic 44">
              <a:extLst>
                <a:ext uri="{FF2B5EF4-FFF2-40B4-BE49-F238E27FC236}">
                  <a16:creationId xmlns:a16="http://schemas.microsoft.com/office/drawing/2014/main" id="{1A073040-7F3F-407A-97D8-C89A91B38318}"/>
                </a:ext>
              </a:extLst>
            </p:cNvPr>
            <p:cNvGrpSpPr/>
            <p:nvPr/>
          </p:nvGrpSpPr>
          <p:grpSpPr>
            <a:xfrm>
              <a:off x="4565163" y="2042810"/>
              <a:ext cx="552236" cy="1036346"/>
              <a:chOff x="2570741" y="896446"/>
              <a:chExt cx="1215775" cy="2281567"/>
            </a:xfrm>
            <a:solidFill>
              <a:schemeClr val="accent1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62CEA8B-B025-41A3-9DD6-0776E0D37594}"/>
                  </a:ext>
                </a:extLst>
              </p:cNvPr>
              <p:cNvSpPr/>
              <p:nvPr/>
            </p:nvSpPr>
            <p:spPr>
              <a:xfrm>
                <a:off x="2584918" y="896465"/>
                <a:ext cx="1199868" cy="2281567"/>
              </a:xfrm>
              <a:custGeom>
                <a:avLst/>
                <a:gdLst>
                  <a:gd name="connsiteX0" fmla="*/ 680973 w 1199867"/>
                  <a:gd name="connsiteY0" fmla="*/ 2282003 h 2281567"/>
                  <a:gd name="connsiteX1" fmla="*/ 687336 w 1199867"/>
                  <a:gd name="connsiteY1" fmla="*/ 2096796 h 2281567"/>
                  <a:gd name="connsiteX2" fmla="*/ 693472 w 1199867"/>
                  <a:gd name="connsiteY2" fmla="*/ 1922269 h 2281567"/>
                  <a:gd name="connsiteX3" fmla="*/ 701880 w 1199867"/>
                  <a:gd name="connsiteY3" fmla="*/ 1694340 h 2281567"/>
                  <a:gd name="connsiteX4" fmla="*/ 709607 w 1199867"/>
                  <a:gd name="connsiteY4" fmla="*/ 1472546 h 2281567"/>
                  <a:gd name="connsiteX5" fmla="*/ 719833 w 1199867"/>
                  <a:gd name="connsiteY5" fmla="*/ 1239390 h 2281567"/>
                  <a:gd name="connsiteX6" fmla="*/ 729377 w 1199867"/>
                  <a:gd name="connsiteY6" fmla="*/ 1058728 h 2281567"/>
                  <a:gd name="connsiteX7" fmla="*/ 740740 w 1199867"/>
                  <a:gd name="connsiteY7" fmla="*/ 851478 h 2281567"/>
                  <a:gd name="connsiteX8" fmla="*/ 721651 w 1199867"/>
                  <a:gd name="connsiteY8" fmla="*/ 836480 h 2281567"/>
                  <a:gd name="connsiteX9" fmla="*/ 648023 w 1199867"/>
                  <a:gd name="connsiteY9" fmla="*/ 817846 h 2281567"/>
                  <a:gd name="connsiteX10" fmla="*/ 643250 w 1199867"/>
                  <a:gd name="connsiteY10" fmla="*/ 806710 h 2281567"/>
                  <a:gd name="connsiteX11" fmla="*/ 647114 w 1199867"/>
                  <a:gd name="connsiteY11" fmla="*/ 783304 h 2281567"/>
                  <a:gd name="connsiteX12" fmla="*/ 668929 w 1199867"/>
                  <a:gd name="connsiteY12" fmla="*/ 722174 h 2281567"/>
                  <a:gd name="connsiteX13" fmla="*/ 694836 w 1199867"/>
                  <a:gd name="connsiteY13" fmla="*/ 709676 h 2281567"/>
                  <a:gd name="connsiteX14" fmla="*/ 722560 w 1199867"/>
                  <a:gd name="connsiteY14" fmla="*/ 726946 h 2281567"/>
                  <a:gd name="connsiteX15" fmla="*/ 734377 w 1199867"/>
                  <a:gd name="connsiteY15" fmla="*/ 729219 h 2281567"/>
                  <a:gd name="connsiteX16" fmla="*/ 774827 w 1199867"/>
                  <a:gd name="connsiteY16" fmla="*/ 715811 h 2281567"/>
                  <a:gd name="connsiteX17" fmla="*/ 776645 w 1199867"/>
                  <a:gd name="connsiteY17" fmla="*/ 706949 h 2281567"/>
                  <a:gd name="connsiteX18" fmla="*/ 747330 w 1199867"/>
                  <a:gd name="connsiteY18" fmla="*/ 685360 h 2281567"/>
                  <a:gd name="connsiteX19" fmla="*/ 618708 w 1199867"/>
                  <a:gd name="connsiteY19" fmla="*/ 581735 h 2281567"/>
                  <a:gd name="connsiteX20" fmla="*/ 361918 w 1199867"/>
                  <a:gd name="connsiteY20" fmla="*/ 326763 h 2281567"/>
                  <a:gd name="connsiteX21" fmla="*/ 26955 w 1199867"/>
                  <a:gd name="connsiteY21" fmla="*/ 32250 h 2281567"/>
                  <a:gd name="connsiteX22" fmla="*/ 3775 w 1199867"/>
                  <a:gd name="connsiteY22" fmla="*/ 11343 h 2281567"/>
                  <a:gd name="connsiteX23" fmla="*/ 594 w 1199867"/>
                  <a:gd name="connsiteY23" fmla="*/ 2708 h 2281567"/>
                  <a:gd name="connsiteX24" fmla="*/ 10366 w 1199867"/>
                  <a:gd name="connsiteY24" fmla="*/ 890 h 2281567"/>
                  <a:gd name="connsiteX25" fmla="*/ 54679 w 1199867"/>
                  <a:gd name="connsiteY25" fmla="*/ 22933 h 2281567"/>
                  <a:gd name="connsiteX26" fmla="*/ 632797 w 1199867"/>
                  <a:gd name="connsiteY26" fmla="*/ 497653 h 2281567"/>
                  <a:gd name="connsiteX27" fmla="*/ 815731 w 1199867"/>
                  <a:gd name="connsiteY27" fmla="*/ 659454 h 2281567"/>
                  <a:gd name="connsiteX28" fmla="*/ 840274 w 1199867"/>
                  <a:gd name="connsiteY28" fmla="*/ 675361 h 2281567"/>
                  <a:gd name="connsiteX29" fmla="*/ 866635 w 1199867"/>
                  <a:gd name="connsiteY29" fmla="*/ 664681 h 2281567"/>
                  <a:gd name="connsiteX30" fmla="*/ 885496 w 1199867"/>
                  <a:gd name="connsiteY30" fmla="*/ 624458 h 2281567"/>
                  <a:gd name="connsiteX31" fmla="*/ 926628 w 1199867"/>
                  <a:gd name="connsiteY31" fmla="*/ 572645 h 2281567"/>
                  <a:gd name="connsiteX32" fmla="*/ 1151603 w 1199867"/>
                  <a:gd name="connsiteY32" fmla="*/ 389029 h 2281567"/>
                  <a:gd name="connsiteX33" fmla="*/ 1190236 w 1199867"/>
                  <a:gd name="connsiteY33" fmla="*/ 359032 h 2281567"/>
                  <a:gd name="connsiteX34" fmla="*/ 1201598 w 1199867"/>
                  <a:gd name="connsiteY34" fmla="*/ 364941 h 2281567"/>
                  <a:gd name="connsiteX35" fmla="*/ 1192281 w 1199867"/>
                  <a:gd name="connsiteY35" fmla="*/ 388575 h 2281567"/>
                  <a:gd name="connsiteX36" fmla="*/ 1132969 w 1199867"/>
                  <a:gd name="connsiteY36" fmla="*/ 459703 h 2281567"/>
                  <a:gd name="connsiteX37" fmla="*/ 912312 w 1199867"/>
                  <a:gd name="connsiteY37" fmla="*/ 703313 h 2281567"/>
                  <a:gd name="connsiteX38" fmla="*/ 905949 w 1199867"/>
                  <a:gd name="connsiteY38" fmla="*/ 723083 h 2281567"/>
                  <a:gd name="connsiteX39" fmla="*/ 896177 w 1199867"/>
                  <a:gd name="connsiteY39" fmla="*/ 747399 h 2281567"/>
                  <a:gd name="connsiteX40" fmla="*/ 892087 w 1199867"/>
                  <a:gd name="connsiteY40" fmla="*/ 770123 h 2281567"/>
                  <a:gd name="connsiteX41" fmla="*/ 927992 w 1199867"/>
                  <a:gd name="connsiteY41" fmla="*/ 911244 h 2281567"/>
                  <a:gd name="connsiteX42" fmla="*/ 1003892 w 1199867"/>
                  <a:gd name="connsiteY42" fmla="*/ 1145309 h 2281567"/>
                  <a:gd name="connsiteX43" fmla="*/ 1092746 w 1199867"/>
                  <a:gd name="connsiteY43" fmla="*/ 1447776 h 2281567"/>
                  <a:gd name="connsiteX44" fmla="*/ 1173646 w 1199867"/>
                  <a:gd name="connsiteY44" fmla="*/ 1775467 h 2281567"/>
                  <a:gd name="connsiteX45" fmla="*/ 1181146 w 1199867"/>
                  <a:gd name="connsiteY45" fmla="*/ 1822053 h 2281567"/>
                  <a:gd name="connsiteX46" fmla="*/ 1179555 w 1199867"/>
                  <a:gd name="connsiteY46" fmla="*/ 1828871 h 2281567"/>
                  <a:gd name="connsiteX47" fmla="*/ 1174555 w 1199867"/>
                  <a:gd name="connsiteY47" fmla="*/ 1823871 h 2281567"/>
                  <a:gd name="connsiteX48" fmla="*/ 1149785 w 1199867"/>
                  <a:gd name="connsiteY48" fmla="*/ 1751606 h 2281567"/>
                  <a:gd name="connsiteX49" fmla="*/ 996393 w 1199867"/>
                  <a:gd name="connsiteY49" fmla="*/ 1234618 h 2281567"/>
                  <a:gd name="connsiteX50" fmla="*/ 853909 w 1199867"/>
                  <a:gd name="connsiteY50" fmla="*/ 834662 h 2281567"/>
                  <a:gd name="connsiteX51" fmla="*/ 839365 w 1199867"/>
                  <a:gd name="connsiteY51" fmla="*/ 801256 h 2281567"/>
                  <a:gd name="connsiteX52" fmla="*/ 821867 w 1199867"/>
                  <a:gd name="connsiteY52" fmla="*/ 785576 h 2281567"/>
                  <a:gd name="connsiteX53" fmla="*/ 811641 w 1199867"/>
                  <a:gd name="connsiteY53" fmla="*/ 804665 h 2281567"/>
                  <a:gd name="connsiteX54" fmla="*/ 810277 w 1199867"/>
                  <a:gd name="connsiteY54" fmla="*/ 844661 h 2281567"/>
                  <a:gd name="connsiteX55" fmla="*/ 818458 w 1199867"/>
                  <a:gd name="connsiteY55" fmla="*/ 1002143 h 2281567"/>
                  <a:gd name="connsiteX56" fmla="*/ 830275 w 1199867"/>
                  <a:gd name="connsiteY56" fmla="*/ 1220983 h 2281567"/>
                  <a:gd name="connsiteX57" fmla="*/ 837774 w 1199867"/>
                  <a:gd name="connsiteY57" fmla="*/ 1373239 h 2281567"/>
                  <a:gd name="connsiteX58" fmla="*/ 848228 w 1199867"/>
                  <a:gd name="connsiteY58" fmla="*/ 1760696 h 2281567"/>
                  <a:gd name="connsiteX59" fmla="*/ 855954 w 1199867"/>
                  <a:gd name="connsiteY59" fmla="*/ 2082252 h 2281567"/>
                  <a:gd name="connsiteX60" fmla="*/ 859817 w 1199867"/>
                  <a:gd name="connsiteY60" fmla="*/ 2241780 h 2281567"/>
                  <a:gd name="connsiteX61" fmla="*/ 859590 w 1199867"/>
                  <a:gd name="connsiteY61" fmla="*/ 2250642 h 2281567"/>
                  <a:gd name="connsiteX62" fmla="*/ 860272 w 1199867"/>
                  <a:gd name="connsiteY62" fmla="*/ 2275412 h 2281567"/>
                  <a:gd name="connsiteX63" fmla="*/ 854591 w 1199867"/>
                  <a:gd name="connsiteY63" fmla="*/ 2280866 h 2281567"/>
                  <a:gd name="connsiteX64" fmla="*/ 843910 w 1199867"/>
                  <a:gd name="connsiteY64" fmla="*/ 2280866 h 2281567"/>
                  <a:gd name="connsiteX65" fmla="*/ 722787 w 1199867"/>
                  <a:gd name="connsiteY65" fmla="*/ 2280866 h 2281567"/>
                  <a:gd name="connsiteX66" fmla="*/ 713243 w 1199867"/>
                  <a:gd name="connsiteY66" fmla="*/ 2281775 h 2281567"/>
                  <a:gd name="connsiteX67" fmla="*/ 680973 w 1199867"/>
                  <a:gd name="connsiteY67" fmla="*/ 2282003 h 22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199867" h="2281567">
                    <a:moveTo>
                      <a:pt x="680973" y="2282003"/>
                    </a:moveTo>
                    <a:cubicBezTo>
                      <a:pt x="683019" y="2220191"/>
                      <a:pt x="685291" y="2158607"/>
                      <a:pt x="687336" y="2096796"/>
                    </a:cubicBezTo>
                    <a:cubicBezTo>
                      <a:pt x="689382" y="2038620"/>
                      <a:pt x="691427" y="1980445"/>
                      <a:pt x="693472" y="1922269"/>
                    </a:cubicBezTo>
                    <a:cubicBezTo>
                      <a:pt x="696199" y="1846369"/>
                      <a:pt x="699153" y="1770241"/>
                      <a:pt x="701880" y="1694340"/>
                    </a:cubicBezTo>
                    <a:cubicBezTo>
                      <a:pt x="704607" y="1620484"/>
                      <a:pt x="706880" y="1546402"/>
                      <a:pt x="709607" y="1472546"/>
                    </a:cubicBezTo>
                    <a:cubicBezTo>
                      <a:pt x="712334" y="1394827"/>
                      <a:pt x="715515" y="1317109"/>
                      <a:pt x="719833" y="1239390"/>
                    </a:cubicBezTo>
                    <a:cubicBezTo>
                      <a:pt x="723242" y="1179169"/>
                      <a:pt x="726196" y="1118949"/>
                      <a:pt x="729377" y="1058728"/>
                    </a:cubicBezTo>
                    <a:cubicBezTo>
                      <a:pt x="733013" y="989645"/>
                      <a:pt x="736876" y="920561"/>
                      <a:pt x="740740" y="851478"/>
                    </a:cubicBezTo>
                    <a:cubicBezTo>
                      <a:pt x="741876" y="831253"/>
                      <a:pt x="740285" y="828753"/>
                      <a:pt x="721651" y="836480"/>
                    </a:cubicBezTo>
                    <a:cubicBezTo>
                      <a:pt x="691654" y="848978"/>
                      <a:pt x="670520" y="831935"/>
                      <a:pt x="648023" y="817846"/>
                    </a:cubicBezTo>
                    <a:cubicBezTo>
                      <a:pt x="644614" y="815573"/>
                      <a:pt x="643705" y="811028"/>
                      <a:pt x="643250" y="806710"/>
                    </a:cubicBezTo>
                    <a:cubicBezTo>
                      <a:pt x="642569" y="798529"/>
                      <a:pt x="644159" y="790576"/>
                      <a:pt x="647114" y="783304"/>
                    </a:cubicBezTo>
                    <a:cubicBezTo>
                      <a:pt x="655522" y="763306"/>
                      <a:pt x="661885" y="742626"/>
                      <a:pt x="668929" y="722174"/>
                    </a:cubicBezTo>
                    <a:cubicBezTo>
                      <a:pt x="673247" y="709676"/>
                      <a:pt x="682110" y="705585"/>
                      <a:pt x="694836" y="709676"/>
                    </a:cubicBezTo>
                    <a:cubicBezTo>
                      <a:pt x="705516" y="712857"/>
                      <a:pt x="714152" y="720129"/>
                      <a:pt x="722560" y="726946"/>
                    </a:cubicBezTo>
                    <a:cubicBezTo>
                      <a:pt x="726423" y="729901"/>
                      <a:pt x="729377" y="731037"/>
                      <a:pt x="734377" y="729219"/>
                    </a:cubicBezTo>
                    <a:cubicBezTo>
                      <a:pt x="747784" y="724219"/>
                      <a:pt x="761192" y="719902"/>
                      <a:pt x="774827" y="715811"/>
                    </a:cubicBezTo>
                    <a:cubicBezTo>
                      <a:pt x="781871" y="713766"/>
                      <a:pt x="780508" y="711039"/>
                      <a:pt x="776645" y="706949"/>
                    </a:cubicBezTo>
                    <a:cubicBezTo>
                      <a:pt x="768009" y="698086"/>
                      <a:pt x="757783" y="691496"/>
                      <a:pt x="747330" y="685360"/>
                    </a:cubicBezTo>
                    <a:cubicBezTo>
                      <a:pt x="699381" y="657181"/>
                      <a:pt x="657112" y="621731"/>
                      <a:pt x="618708" y="581735"/>
                    </a:cubicBezTo>
                    <a:cubicBezTo>
                      <a:pt x="535308" y="494699"/>
                      <a:pt x="449863" y="409481"/>
                      <a:pt x="361918" y="326763"/>
                    </a:cubicBezTo>
                    <a:cubicBezTo>
                      <a:pt x="253975" y="224729"/>
                      <a:pt x="139215" y="129739"/>
                      <a:pt x="26955" y="32250"/>
                    </a:cubicBezTo>
                    <a:cubicBezTo>
                      <a:pt x="19001" y="25433"/>
                      <a:pt x="11502" y="18388"/>
                      <a:pt x="3775" y="11343"/>
                    </a:cubicBezTo>
                    <a:cubicBezTo>
                      <a:pt x="1503" y="9071"/>
                      <a:pt x="-1224" y="6117"/>
                      <a:pt x="594" y="2708"/>
                    </a:cubicBezTo>
                    <a:cubicBezTo>
                      <a:pt x="2639" y="-1155"/>
                      <a:pt x="6957" y="-19"/>
                      <a:pt x="10366" y="890"/>
                    </a:cubicBezTo>
                    <a:cubicBezTo>
                      <a:pt x="26727" y="4980"/>
                      <a:pt x="41499" y="12934"/>
                      <a:pt x="54679" y="22933"/>
                    </a:cubicBezTo>
                    <a:cubicBezTo>
                      <a:pt x="252384" y="174734"/>
                      <a:pt x="447136" y="330854"/>
                      <a:pt x="632797" y="497653"/>
                    </a:cubicBezTo>
                    <a:cubicBezTo>
                      <a:pt x="693245" y="552193"/>
                      <a:pt x="754602" y="605596"/>
                      <a:pt x="815731" y="659454"/>
                    </a:cubicBezTo>
                    <a:cubicBezTo>
                      <a:pt x="823003" y="666044"/>
                      <a:pt x="831184" y="671498"/>
                      <a:pt x="840274" y="675361"/>
                    </a:cubicBezTo>
                    <a:cubicBezTo>
                      <a:pt x="853454" y="680815"/>
                      <a:pt x="861181" y="678088"/>
                      <a:pt x="866635" y="664681"/>
                    </a:cubicBezTo>
                    <a:cubicBezTo>
                      <a:pt x="872316" y="651046"/>
                      <a:pt x="879361" y="637865"/>
                      <a:pt x="885496" y="624458"/>
                    </a:cubicBezTo>
                    <a:cubicBezTo>
                      <a:pt x="895041" y="603778"/>
                      <a:pt x="909812" y="587644"/>
                      <a:pt x="926628" y="572645"/>
                    </a:cubicBezTo>
                    <a:cubicBezTo>
                      <a:pt x="998666" y="507880"/>
                      <a:pt x="1075703" y="449250"/>
                      <a:pt x="1151603" y="389029"/>
                    </a:cubicBezTo>
                    <a:cubicBezTo>
                      <a:pt x="1164329" y="378803"/>
                      <a:pt x="1177055" y="368577"/>
                      <a:pt x="1190236" y="359032"/>
                    </a:cubicBezTo>
                    <a:cubicBezTo>
                      <a:pt x="1197962" y="353351"/>
                      <a:pt x="1201143" y="355396"/>
                      <a:pt x="1201598" y="364941"/>
                    </a:cubicBezTo>
                    <a:cubicBezTo>
                      <a:pt x="1202052" y="374258"/>
                      <a:pt x="1197280" y="381530"/>
                      <a:pt x="1192281" y="388575"/>
                    </a:cubicBezTo>
                    <a:cubicBezTo>
                      <a:pt x="1174328" y="413799"/>
                      <a:pt x="1152967" y="436297"/>
                      <a:pt x="1132969" y="459703"/>
                    </a:cubicBezTo>
                    <a:cubicBezTo>
                      <a:pt x="1061841" y="543103"/>
                      <a:pt x="989803" y="625594"/>
                      <a:pt x="912312" y="703313"/>
                    </a:cubicBezTo>
                    <a:cubicBezTo>
                      <a:pt x="906403" y="709221"/>
                      <a:pt x="907539" y="716493"/>
                      <a:pt x="905949" y="723083"/>
                    </a:cubicBezTo>
                    <a:cubicBezTo>
                      <a:pt x="904131" y="731946"/>
                      <a:pt x="902086" y="740354"/>
                      <a:pt x="896177" y="747399"/>
                    </a:cubicBezTo>
                    <a:cubicBezTo>
                      <a:pt x="890496" y="753989"/>
                      <a:pt x="890496" y="762170"/>
                      <a:pt x="892087" y="770123"/>
                    </a:cubicBezTo>
                    <a:cubicBezTo>
                      <a:pt x="901631" y="817846"/>
                      <a:pt x="915720" y="864204"/>
                      <a:pt x="927992" y="911244"/>
                    </a:cubicBezTo>
                    <a:cubicBezTo>
                      <a:pt x="948444" y="990781"/>
                      <a:pt x="977077" y="1067818"/>
                      <a:pt x="1003892" y="1145309"/>
                    </a:cubicBezTo>
                    <a:cubicBezTo>
                      <a:pt x="1038434" y="1244617"/>
                      <a:pt x="1063659" y="1346878"/>
                      <a:pt x="1092746" y="1447776"/>
                    </a:cubicBezTo>
                    <a:cubicBezTo>
                      <a:pt x="1123879" y="1555946"/>
                      <a:pt x="1149558" y="1665480"/>
                      <a:pt x="1173646" y="1775467"/>
                    </a:cubicBezTo>
                    <a:cubicBezTo>
                      <a:pt x="1177055" y="1790693"/>
                      <a:pt x="1178646" y="1806373"/>
                      <a:pt x="1181146" y="1822053"/>
                    </a:cubicBezTo>
                    <a:cubicBezTo>
                      <a:pt x="1181600" y="1824553"/>
                      <a:pt x="1183191" y="1827962"/>
                      <a:pt x="1179555" y="1828871"/>
                    </a:cubicBezTo>
                    <a:cubicBezTo>
                      <a:pt x="1176146" y="1829780"/>
                      <a:pt x="1175464" y="1826371"/>
                      <a:pt x="1174555" y="1823871"/>
                    </a:cubicBezTo>
                    <a:cubicBezTo>
                      <a:pt x="1165465" y="1800010"/>
                      <a:pt x="1156603" y="1776149"/>
                      <a:pt x="1149785" y="1751606"/>
                    </a:cubicBezTo>
                    <a:cubicBezTo>
                      <a:pt x="1101836" y="1578444"/>
                      <a:pt x="1050478" y="1406190"/>
                      <a:pt x="996393" y="1234618"/>
                    </a:cubicBezTo>
                    <a:cubicBezTo>
                      <a:pt x="953671" y="1099633"/>
                      <a:pt x="908448" y="965557"/>
                      <a:pt x="853909" y="834662"/>
                    </a:cubicBezTo>
                    <a:cubicBezTo>
                      <a:pt x="849137" y="823527"/>
                      <a:pt x="844365" y="812392"/>
                      <a:pt x="839365" y="801256"/>
                    </a:cubicBezTo>
                    <a:cubicBezTo>
                      <a:pt x="835729" y="793530"/>
                      <a:pt x="830048" y="784440"/>
                      <a:pt x="821867" y="785576"/>
                    </a:cubicBezTo>
                    <a:cubicBezTo>
                      <a:pt x="815050" y="786485"/>
                      <a:pt x="813459" y="797620"/>
                      <a:pt x="811641" y="804665"/>
                    </a:cubicBezTo>
                    <a:cubicBezTo>
                      <a:pt x="808459" y="817846"/>
                      <a:pt x="809596" y="831253"/>
                      <a:pt x="810277" y="844661"/>
                    </a:cubicBezTo>
                    <a:cubicBezTo>
                      <a:pt x="813004" y="897155"/>
                      <a:pt x="815731" y="949649"/>
                      <a:pt x="818458" y="1002143"/>
                    </a:cubicBezTo>
                    <a:cubicBezTo>
                      <a:pt x="822322" y="1075090"/>
                      <a:pt x="826412" y="1148036"/>
                      <a:pt x="830275" y="1220983"/>
                    </a:cubicBezTo>
                    <a:cubicBezTo>
                      <a:pt x="833002" y="1271659"/>
                      <a:pt x="836184" y="1322336"/>
                      <a:pt x="837774" y="1373239"/>
                    </a:cubicBezTo>
                    <a:cubicBezTo>
                      <a:pt x="841638" y="1502316"/>
                      <a:pt x="844819" y="1631620"/>
                      <a:pt x="848228" y="1760696"/>
                    </a:cubicBezTo>
                    <a:cubicBezTo>
                      <a:pt x="850955" y="1867957"/>
                      <a:pt x="853227" y="1974991"/>
                      <a:pt x="855954" y="2082252"/>
                    </a:cubicBezTo>
                    <a:cubicBezTo>
                      <a:pt x="857318" y="2135428"/>
                      <a:pt x="858454" y="2188604"/>
                      <a:pt x="859817" y="2241780"/>
                    </a:cubicBezTo>
                    <a:cubicBezTo>
                      <a:pt x="859817" y="2244734"/>
                      <a:pt x="859590" y="2247688"/>
                      <a:pt x="859590" y="2250642"/>
                    </a:cubicBezTo>
                    <a:cubicBezTo>
                      <a:pt x="861181" y="2258823"/>
                      <a:pt x="859817" y="2267232"/>
                      <a:pt x="860272" y="2275412"/>
                    </a:cubicBezTo>
                    <a:cubicBezTo>
                      <a:pt x="860499" y="2279730"/>
                      <a:pt x="858681" y="2281094"/>
                      <a:pt x="854591" y="2280866"/>
                    </a:cubicBezTo>
                    <a:cubicBezTo>
                      <a:pt x="850955" y="2280639"/>
                      <a:pt x="847546" y="2280866"/>
                      <a:pt x="843910" y="2280866"/>
                    </a:cubicBezTo>
                    <a:cubicBezTo>
                      <a:pt x="803460" y="2280866"/>
                      <a:pt x="763237" y="2280866"/>
                      <a:pt x="722787" y="2280866"/>
                    </a:cubicBezTo>
                    <a:cubicBezTo>
                      <a:pt x="719606" y="2280866"/>
                      <a:pt x="716197" y="2279957"/>
                      <a:pt x="713243" y="2281775"/>
                    </a:cubicBezTo>
                    <a:cubicBezTo>
                      <a:pt x="702562" y="2282003"/>
                      <a:pt x="691654" y="2282003"/>
                      <a:pt x="680973" y="228200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17FB587-1F4F-4C8F-BC5F-EB3A55FF2F1D}"/>
                  </a:ext>
                </a:extLst>
              </p:cNvPr>
              <p:cNvSpPr/>
              <p:nvPr/>
            </p:nvSpPr>
            <p:spPr>
              <a:xfrm>
                <a:off x="2570741" y="1923157"/>
                <a:ext cx="659018" cy="1245317"/>
              </a:xfrm>
              <a:custGeom>
                <a:avLst/>
                <a:gdLst>
                  <a:gd name="connsiteX0" fmla="*/ 0 w 659018"/>
                  <a:gd name="connsiteY0" fmla="*/ 221 h 1245317"/>
                  <a:gd name="connsiteX1" fmla="*/ 31360 w 659018"/>
                  <a:gd name="connsiteY1" fmla="*/ 12720 h 1245317"/>
                  <a:gd name="connsiteX2" fmla="*/ 323373 w 659018"/>
                  <a:gd name="connsiteY2" fmla="*/ 249285 h 1245317"/>
                  <a:gd name="connsiteX3" fmla="*/ 440406 w 659018"/>
                  <a:gd name="connsiteY3" fmla="*/ 352228 h 1245317"/>
                  <a:gd name="connsiteX4" fmla="*/ 461995 w 659018"/>
                  <a:gd name="connsiteY4" fmla="*/ 367908 h 1245317"/>
                  <a:gd name="connsiteX5" fmla="*/ 475857 w 659018"/>
                  <a:gd name="connsiteY5" fmla="*/ 363136 h 1245317"/>
                  <a:gd name="connsiteX6" fmla="*/ 547667 w 659018"/>
                  <a:gd name="connsiteY6" fmla="*/ 279509 h 1245317"/>
                  <a:gd name="connsiteX7" fmla="*/ 648792 w 659018"/>
                  <a:gd name="connsiteY7" fmla="*/ 199290 h 1245317"/>
                  <a:gd name="connsiteX8" fmla="*/ 659018 w 659018"/>
                  <a:gd name="connsiteY8" fmla="*/ 194973 h 1245317"/>
                  <a:gd name="connsiteX9" fmla="*/ 657655 w 659018"/>
                  <a:gd name="connsiteY9" fmla="*/ 208153 h 1245317"/>
                  <a:gd name="connsiteX10" fmla="*/ 641747 w 659018"/>
                  <a:gd name="connsiteY10" fmla="*/ 228605 h 1245317"/>
                  <a:gd name="connsiteX11" fmla="*/ 503126 w 659018"/>
                  <a:gd name="connsiteY11" fmla="*/ 381998 h 1245317"/>
                  <a:gd name="connsiteX12" fmla="*/ 498809 w 659018"/>
                  <a:gd name="connsiteY12" fmla="*/ 390406 h 1245317"/>
                  <a:gd name="connsiteX13" fmla="*/ 491991 w 659018"/>
                  <a:gd name="connsiteY13" fmla="*/ 409495 h 1245317"/>
                  <a:gd name="connsiteX14" fmla="*/ 491309 w 659018"/>
                  <a:gd name="connsiteY14" fmla="*/ 424038 h 1245317"/>
                  <a:gd name="connsiteX15" fmla="*/ 539031 w 659018"/>
                  <a:gd name="connsiteY15" fmla="*/ 587657 h 1245317"/>
                  <a:gd name="connsiteX16" fmla="*/ 646065 w 659018"/>
                  <a:gd name="connsiteY16" fmla="*/ 972614 h 1245317"/>
                  <a:gd name="connsiteX17" fmla="*/ 649019 w 659018"/>
                  <a:gd name="connsiteY17" fmla="*/ 991930 h 1245317"/>
                  <a:gd name="connsiteX18" fmla="*/ 648565 w 659018"/>
                  <a:gd name="connsiteY18" fmla="*/ 998293 h 1245317"/>
                  <a:gd name="connsiteX19" fmla="*/ 643565 w 659018"/>
                  <a:gd name="connsiteY19" fmla="*/ 989431 h 1245317"/>
                  <a:gd name="connsiteX20" fmla="*/ 600843 w 659018"/>
                  <a:gd name="connsiteY20" fmla="*/ 846492 h 1245317"/>
                  <a:gd name="connsiteX21" fmla="*/ 465403 w 659018"/>
                  <a:gd name="connsiteY21" fmla="*/ 446081 h 1245317"/>
                  <a:gd name="connsiteX22" fmla="*/ 462676 w 659018"/>
                  <a:gd name="connsiteY22" fmla="*/ 439491 h 1245317"/>
                  <a:gd name="connsiteX23" fmla="*/ 451996 w 659018"/>
                  <a:gd name="connsiteY23" fmla="*/ 429038 h 1245317"/>
                  <a:gd name="connsiteX24" fmla="*/ 445633 w 659018"/>
                  <a:gd name="connsiteY24" fmla="*/ 443582 h 1245317"/>
                  <a:gd name="connsiteX25" fmla="*/ 448132 w 659018"/>
                  <a:gd name="connsiteY25" fmla="*/ 511301 h 1245317"/>
                  <a:gd name="connsiteX26" fmla="*/ 454268 w 659018"/>
                  <a:gd name="connsiteY26" fmla="*/ 623335 h 1245317"/>
                  <a:gd name="connsiteX27" fmla="*/ 462449 w 659018"/>
                  <a:gd name="connsiteY27" fmla="*/ 808541 h 1245317"/>
                  <a:gd name="connsiteX28" fmla="*/ 466994 w 659018"/>
                  <a:gd name="connsiteY28" fmla="*/ 985795 h 1245317"/>
                  <a:gd name="connsiteX29" fmla="*/ 473130 w 659018"/>
                  <a:gd name="connsiteY29" fmla="*/ 1237131 h 1245317"/>
                  <a:gd name="connsiteX30" fmla="*/ 464040 w 659018"/>
                  <a:gd name="connsiteY30" fmla="*/ 1246448 h 1245317"/>
                  <a:gd name="connsiteX31" fmla="*/ 382003 w 659018"/>
                  <a:gd name="connsiteY31" fmla="*/ 1246448 h 1245317"/>
                  <a:gd name="connsiteX32" fmla="*/ 374277 w 659018"/>
                  <a:gd name="connsiteY32" fmla="*/ 1238494 h 1245317"/>
                  <a:gd name="connsiteX33" fmla="*/ 380867 w 659018"/>
                  <a:gd name="connsiteY33" fmla="*/ 1067604 h 1245317"/>
                  <a:gd name="connsiteX34" fmla="*/ 387003 w 659018"/>
                  <a:gd name="connsiteY34" fmla="*/ 894896 h 1245317"/>
                  <a:gd name="connsiteX35" fmla="*/ 398820 w 659018"/>
                  <a:gd name="connsiteY35" fmla="*/ 623335 h 1245317"/>
                  <a:gd name="connsiteX36" fmla="*/ 407455 w 659018"/>
                  <a:gd name="connsiteY36" fmla="*/ 464034 h 1245317"/>
                  <a:gd name="connsiteX37" fmla="*/ 397456 w 659018"/>
                  <a:gd name="connsiteY37" fmla="*/ 456308 h 1245317"/>
                  <a:gd name="connsiteX38" fmla="*/ 357233 w 659018"/>
                  <a:gd name="connsiteY38" fmla="*/ 446763 h 1245317"/>
                  <a:gd name="connsiteX39" fmla="*/ 354506 w 659018"/>
                  <a:gd name="connsiteY39" fmla="*/ 433810 h 1245317"/>
                  <a:gd name="connsiteX40" fmla="*/ 369277 w 659018"/>
                  <a:gd name="connsiteY40" fmla="*/ 391996 h 1245317"/>
                  <a:gd name="connsiteX41" fmla="*/ 382231 w 659018"/>
                  <a:gd name="connsiteY41" fmla="*/ 387451 h 1245317"/>
                  <a:gd name="connsiteX42" fmla="*/ 387912 w 659018"/>
                  <a:gd name="connsiteY42" fmla="*/ 389724 h 1245317"/>
                  <a:gd name="connsiteX43" fmla="*/ 429725 w 659018"/>
                  <a:gd name="connsiteY43" fmla="*/ 389497 h 1245317"/>
                  <a:gd name="connsiteX44" fmla="*/ 414954 w 659018"/>
                  <a:gd name="connsiteY44" fmla="*/ 376089 h 1245317"/>
                  <a:gd name="connsiteX45" fmla="*/ 341326 w 659018"/>
                  <a:gd name="connsiteY45" fmla="*/ 317686 h 1245317"/>
                  <a:gd name="connsiteX46" fmla="*/ 149529 w 659018"/>
                  <a:gd name="connsiteY46" fmla="*/ 132707 h 1245317"/>
                  <a:gd name="connsiteX47" fmla="*/ 15453 w 659018"/>
                  <a:gd name="connsiteY47" fmla="*/ 17265 h 1245317"/>
                  <a:gd name="connsiteX48" fmla="*/ 0 w 659018"/>
                  <a:gd name="connsiteY48" fmla="*/ 3857 h 1245317"/>
                  <a:gd name="connsiteX49" fmla="*/ 0 w 659018"/>
                  <a:gd name="connsiteY49" fmla="*/ 221 h 124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59018" h="1245317">
                    <a:moveTo>
                      <a:pt x="0" y="221"/>
                    </a:moveTo>
                    <a:cubicBezTo>
                      <a:pt x="12726" y="-1369"/>
                      <a:pt x="22270" y="5903"/>
                      <a:pt x="31360" y="12720"/>
                    </a:cubicBezTo>
                    <a:cubicBezTo>
                      <a:pt x="130895" y="88848"/>
                      <a:pt x="229520" y="166339"/>
                      <a:pt x="323373" y="249285"/>
                    </a:cubicBezTo>
                    <a:cubicBezTo>
                      <a:pt x="362233" y="283827"/>
                      <a:pt x="401319" y="318141"/>
                      <a:pt x="440406" y="352228"/>
                    </a:cubicBezTo>
                    <a:cubicBezTo>
                      <a:pt x="446996" y="358137"/>
                      <a:pt x="453586" y="364045"/>
                      <a:pt x="461995" y="367908"/>
                    </a:cubicBezTo>
                    <a:cubicBezTo>
                      <a:pt x="468585" y="370862"/>
                      <a:pt x="473811" y="369499"/>
                      <a:pt x="475857" y="363136"/>
                    </a:cubicBezTo>
                    <a:cubicBezTo>
                      <a:pt x="487901" y="324958"/>
                      <a:pt x="519034" y="302915"/>
                      <a:pt x="547667" y="279509"/>
                    </a:cubicBezTo>
                    <a:cubicBezTo>
                      <a:pt x="581072" y="252239"/>
                      <a:pt x="614932" y="225878"/>
                      <a:pt x="648792" y="199290"/>
                    </a:cubicBezTo>
                    <a:cubicBezTo>
                      <a:pt x="651746" y="197018"/>
                      <a:pt x="655155" y="191564"/>
                      <a:pt x="659018" y="194973"/>
                    </a:cubicBezTo>
                    <a:cubicBezTo>
                      <a:pt x="662881" y="198381"/>
                      <a:pt x="659927" y="203835"/>
                      <a:pt x="657655" y="208153"/>
                    </a:cubicBezTo>
                    <a:cubicBezTo>
                      <a:pt x="653564" y="215879"/>
                      <a:pt x="647429" y="222015"/>
                      <a:pt x="641747" y="228605"/>
                    </a:cubicBezTo>
                    <a:cubicBezTo>
                      <a:pt x="596752" y="280872"/>
                      <a:pt x="551757" y="332912"/>
                      <a:pt x="503126" y="381998"/>
                    </a:cubicBezTo>
                    <a:cubicBezTo>
                      <a:pt x="500854" y="384270"/>
                      <a:pt x="499263" y="386770"/>
                      <a:pt x="498809" y="390406"/>
                    </a:cubicBezTo>
                    <a:cubicBezTo>
                      <a:pt x="497672" y="396996"/>
                      <a:pt x="496309" y="403586"/>
                      <a:pt x="491991" y="409495"/>
                    </a:cubicBezTo>
                    <a:cubicBezTo>
                      <a:pt x="488582" y="413812"/>
                      <a:pt x="490173" y="419266"/>
                      <a:pt x="491309" y="424038"/>
                    </a:cubicBezTo>
                    <a:cubicBezTo>
                      <a:pt x="504263" y="479487"/>
                      <a:pt x="520170" y="534026"/>
                      <a:pt x="539031" y="587657"/>
                    </a:cubicBezTo>
                    <a:cubicBezTo>
                      <a:pt x="583118" y="713552"/>
                      <a:pt x="617205" y="842401"/>
                      <a:pt x="646065" y="972614"/>
                    </a:cubicBezTo>
                    <a:cubicBezTo>
                      <a:pt x="647429" y="978977"/>
                      <a:pt x="648110" y="985568"/>
                      <a:pt x="649019" y="991930"/>
                    </a:cubicBezTo>
                    <a:cubicBezTo>
                      <a:pt x="649247" y="993976"/>
                      <a:pt x="650156" y="996021"/>
                      <a:pt x="648565" y="998293"/>
                    </a:cubicBezTo>
                    <a:cubicBezTo>
                      <a:pt x="644929" y="996475"/>
                      <a:pt x="644702" y="992612"/>
                      <a:pt x="643565" y="989431"/>
                    </a:cubicBezTo>
                    <a:cubicBezTo>
                      <a:pt x="626522" y="942618"/>
                      <a:pt x="615387" y="893987"/>
                      <a:pt x="600843" y="846492"/>
                    </a:cubicBezTo>
                    <a:cubicBezTo>
                      <a:pt x="559711" y="711734"/>
                      <a:pt x="520397" y="576294"/>
                      <a:pt x="465403" y="446081"/>
                    </a:cubicBezTo>
                    <a:cubicBezTo>
                      <a:pt x="464494" y="443809"/>
                      <a:pt x="463585" y="441764"/>
                      <a:pt x="462676" y="439491"/>
                    </a:cubicBezTo>
                    <a:cubicBezTo>
                      <a:pt x="460177" y="434719"/>
                      <a:pt x="457222" y="427674"/>
                      <a:pt x="451996" y="429038"/>
                    </a:cubicBezTo>
                    <a:cubicBezTo>
                      <a:pt x="447223" y="430401"/>
                      <a:pt x="445860" y="437673"/>
                      <a:pt x="445633" y="443582"/>
                    </a:cubicBezTo>
                    <a:cubicBezTo>
                      <a:pt x="444724" y="466079"/>
                      <a:pt x="446996" y="488804"/>
                      <a:pt x="448132" y="511301"/>
                    </a:cubicBezTo>
                    <a:cubicBezTo>
                      <a:pt x="449950" y="548570"/>
                      <a:pt x="452677" y="586066"/>
                      <a:pt x="454268" y="623335"/>
                    </a:cubicBezTo>
                    <a:cubicBezTo>
                      <a:pt x="456995" y="685146"/>
                      <a:pt x="461540" y="746730"/>
                      <a:pt x="462449" y="808541"/>
                    </a:cubicBezTo>
                    <a:cubicBezTo>
                      <a:pt x="463358" y="867626"/>
                      <a:pt x="465403" y="926710"/>
                      <a:pt x="466994" y="985795"/>
                    </a:cubicBezTo>
                    <a:cubicBezTo>
                      <a:pt x="469039" y="1069649"/>
                      <a:pt x="470857" y="1153276"/>
                      <a:pt x="473130" y="1237131"/>
                    </a:cubicBezTo>
                    <a:cubicBezTo>
                      <a:pt x="473357" y="1244857"/>
                      <a:pt x="471312" y="1246448"/>
                      <a:pt x="464040" y="1246448"/>
                    </a:cubicBezTo>
                    <a:cubicBezTo>
                      <a:pt x="436770" y="1245993"/>
                      <a:pt x="409273" y="1246221"/>
                      <a:pt x="382003" y="1246448"/>
                    </a:cubicBezTo>
                    <a:cubicBezTo>
                      <a:pt x="375640" y="1246448"/>
                      <a:pt x="374050" y="1244630"/>
                      <a:pt x="374277" y="1238494"/>
                    </a:cubicBezTo>
                    <a:cubicBezTo>
                      <a:pt x="376549" y="1181455"/>
                      <a:pt x="378822" y="1124416"/>
                      <a:pt x="380867" y="1067604"/>
                    </a:cubicBezTo>
                    <a:cubicBezTo>
                      <a:pt x="382912" y="1010110"/>
                      <a:pt x="384730" y="952389"/>
                      <a:pt x="387003" y="894896"/>
                    </a:cubicBezTo>
                    <a:cubicBezTo>
                      <a:pt x="390184" y="804451"/>
                      <a:pt x="393366" y="713779"/>
                      <a:pt x="398820" y="623335"/>
                    </a:cubicBezTo>
                    <a:cubicBezTo>
                      <a:pt x="402001" y="570386"/>
                      <a:pt x="404728" y="517210"/>
                      <a:pt x="407455" y="464034"/>
                    </a:cubicBezTo>
                    <a:cubicBezTo>
                      <a:pt x="407910" y="454490"/>
                      <a:pt x="406092" y="452672"/>
                      <a:pt x="397456" y="456308"/>
                    </a:cubicBezTo>
                    <a:cubicBezTo>
                      <a:pt x="381322" y="463125"/>
                      <a:pt x="369277" y="454717"/>
                      <a:pt x="357233" y="446763"/>
                    </a:cubicBezTo>
                    <a:cubicBezTo>
                      <a:pt x="352688" y="443809"/>
                      <a:pt x="352916" y="438355"/>
                      <a:pt x="354506" y="433810"/>
                    </a:cubicBezTo>
                    <a:cubicBezTo>
                      <a:pt x="359051" y="419721"/>
                      <a:pt x="364051" y="405859"/>
                      <a:pt x="369277" y="391996"/>
                    </a:cubicBezTo>
                    <a:cubicBezTo>
                      <a:pt x="371550" y="386088"/>
                      <a:pt x="377004" y="386088"/>
                      <a:pt x="382231" y="387451"/>
                    </a:cubicBezTo>
                    <a:cubicBezTo>
                      <a:pt x="384276" y="387906"/>
                      <a:pt x="386548" y="388361"/>
                      <a:pt x="387912" y="389724"/>
                    </a:cubicBezTo>
                    <a:cubicBezTo>
                      <a:pt x="402001" y="404722"/>
                      <a:pt x="415409" y="393360"/>
                      <a:pt x="429725" y="389497"/>
                    </a:cubicBezTo>
                    <a:cubicBezTo>
                      <a:pt x="425862" y="382679"/>
                      <a:pt x="420408" y="379271"/>
                      <a:pt x="414954" y="376089"/>
                    </a:cubicBezTo>
                    <a:cubicBezTo>
                      <a:pt x="387457" y="360182"/>
                      <a:pt x="363369" y="340184"/>
                      <a:pt x="341326" y="317686"/>
                    </a:cubicBezTo>
                    <a:cubicBezTo>
                      <a:pt x="279287" y="254057"/>
                      <a:pt x="216340" y="191337"/>
                      <a:pt x="149529" y="132707"/>
                    </a:cubicBezTo>
                    <a:cubicBezTo>
                      <a:pt x="104988" y="93620"/>
                      <a:pt x="59993" y="55670"/>
                      <a:pt x="15453" y="17265"/>
                    </a:cubicBezTo>
                    <a:cubicBezTo>
                      <a:pt x="10226" y="12720"/>
                      <a:pt x="5227" y="8402"/>
                      <a:pt x="0" y="3857"/>
                    </a:cubicBezTo>
                    <a:cubicBezTo>
                      <a:pt x="0" y="2721"/>
                      <a:pt x="0" y="1358"/>
                      <a:pt x="0" y="221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6317DEA-9FD1-46F6-AE9E-C8217E92C2A9}"/>
                  </a:ext>
                </a:extLst>
              </p:cNvPr>
              <p:cNvSpPr/>
              <p:nvPr/>
            </p:nvSpPr>
            <p:spPr>
              <a:xfrm>
                <a:off x="3298161" y="3147335"/>
                <a:ext cx="147711" cy="29542"/>
              </a:xfrm>
              <a:custGeom>
                <a:avLst/>
                <a:gdLst>
                  <a:gd name="connsiteX0" fmla="*/ 0 w 147710"/>
                  <a:gd name="connsiteY0" fmla="*/ 31133 h 29542"/>
                  <a:gd name="connsiteX1" fmla="*/ 12044 w 147710"/>
                  <a:gd name="connsiteY1" fmla="*/ 29315 h 29542"/>
                  <a:gd name="connsiteX2" fmla="*/ 134531 w 147710"/>
                  <a:gd name="connsiteY2" fmla="*/ 29315 h 29542"/>
                  <a:gd name="connsiteX3" fmla="*/ 146120 w 147710"/>
                  <a:gd name="connsiteY3" fmla="*/ 17725 h 29542"/>
                  <a:gd name="connsiteX4" fmla="*/ 146347 w 147710"/>
                  <a:gd name="connsiteY4" fmla="*/ 0 h 29542"/>
                  <a:gd name="connsiteX5" fmla="*/ 147938 w 147710"/>
                  <a:gd name="connsiteY5" fmla="*/ 31133 h 29542"/>
                  <a:gd name="connsiteX6" fmla="*/ 0 w 147710"/>
                  <a:gd name="connsiteY6" fmla="*/ 31133 h 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710" h="29542">
                    <a:moveTo>
                      <a:pt x="0" y="31133"/>
                    </a:moveTo>
                    <a:cubicBezTo>
                      <a:pt x="3863" y="28860"/>
                      <a:pt x="7954" y="29315"/>
                      <a:pt x="12044" y="29315"/>
                    </a:cubicBezTo>
                    <a:cubicBezTo>
                      <a:pt x="52949" y="29315"/>
                      <a:pt x="93626" y="29315"/>
                      <a:pt x="134531" y="29315"/>
                    </a:cubicBezTo>
                    <a:cubicBezTo>
                      <a:pt x="145439" y="29315"/>
                      <a:pt x="145893" y="28633"/>
                      <a:pt x="146120" y="17725"/>
                    </a:cubicBezTo>
                    <a:cubicBezTo>
                      <a:pt x="146120" y="11817"/>
                      <a:pt x="146347" y="5908"/>
                      <a:pt x="146347" y="0"/>
                    </a:cubicBezTo>
                    <a:cubicBezTo>
                      <a:pt x="148620" y="10226"/>
                      <a:pt x="147256" y="20907"/>
                      <a:pt x="147938" y="31133"/>
                    </a:cubicBezTo>
                    <a:cubicBezTo>
                      <a:pt x="98625" y="31133"/>
                      <a:pt x="49313" y="31133"/>
                      <a:pt x="0" y="3113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44">
              <a:extLst>
                <a:ext uri="{FF2B5EF4-FFF2-40B4-BE49-F238E27FC236}">
                  <a16:creationId xmlns:a16="http://schemas.microsoft.com/office/drawing/2014/main" id="{EC78BFA3-06E2-49E9-B6C1-584B7FC05DCE}"/>
                </a:ext>
              </a:extLst>
            </p:cNvPr>
            <p:cNvGrpSpPr/>
            <p:nvPr/>
          </p:nvGrpSpPr>
          <p:grpSpPr>
            <a:xfrm>
              <a:off x="3897923" y="1157375"/>
              <a:ext cx="1006670" cy="1889153"/>
              <a:chOff x="2570741" y="896446"/>
              <a:chExt cx="1215775" cy="2281567"/>
            </a:xfrm>
            <a:solidFill>
              <a:schemeClr val="accent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D907D6-EE8C-4596-90FB-42E17C4BB064}"/>
                  </a:ext>
                </a:extLst>
              </p:cNvPr>
              <p:cNvSpPr/>
              <p:nvPr/>
            </p:nvSpPr>
            <p:spPr>
              <a:xfrm>
                <a:off x="2584918" y="896465"/>
                <a:ext cx="1199868" cy="2281567"/>
              </a:xfrm>
              <a:custGeom>
                <a:avLst/>
                <a:gdLst>
                  <a:gd name="connsiteX0" fmla="*/ 680973 w 1199867"/>
                  <a:gd name="connsiteY0" fmla="*/ 2282003 h 2281567"/>
                  <a:gd name="connsiteX1" fmla="*/ 687336 w 1199867"/>
                  <a:gd name="connsiteY1" fmla="*/ 2096796 h 2281567"/>
                  <a:gd name="connsiteX2" fmla="*/ 693472 w 1199867"/>
                  <a:gd name="connsiteY2" fmla="*/ 1922269 h 2281567"/>
                  <a:gd name="connsiteX3" fmla="*/ 701880 w 1199867"/>
                  <a:gd name="connsiteY3" fmla="*/ 1694340 h 2281567"/>
                  <a:gd name="connsiteX4" fmla="*/ 709607 w 1199867"/>
                  <a:gd name="connsiteY4" fmla="*/ 1472546 h 2281567"/>
                  <a:gd name="connsiteX5" fmla="*/ 719833 w 1199867"/>
                  <a:gd name="connsiteY5" fmla="*/ 1239390 h 2281567"/>
                  <a:gd name="connsiteX6" fmla="*/ 729377 w 1199867"/>
                  <a:gd name="connsiteY6" fmla="*/ 1058728 h 2281567"/>
                  <a:gd name="connsiteX7" fmla="*/ 740740 w 1199867"/>
                  <a:gd name="connsiteY7" fmla="*/ 851478 h 2281567"/>
                  <a:gd name="connsiteX8" fmla="*/ 721651 w 1199867"/>
                  <a:gd name="connsiteY8" fmla="*/ 836480 h 2281567"/>
                  <a:gd name="connsiteX9" fmla="*/ 648023 w 1199867"/>
                  <a:gd name="connsiteY9" fmla="*/ 817846 h 2281567"/>
                  <a:gd name="connsiteX10" fmla="*/ 643250 w 1199867"/>
                  <a:gd name="connsiteY10" fmla="*/ 806710 h 2281567"/>
                  <a:gd name="connsiteX11" fmla="*/ 647114 w 1199867"/>
                  <a:gd name="connsiteY11" fmla="*/ 783304 h 2281567"/>
                  <a:gd name="connsiteX12" fmla="*/ 668929 w 1199867"/>
                  <a:gd name="connsiteY12" fmla="*/ 722174 h 2281567"/>
                  <a:gd name="connsiteX13" fmla="*/ 694836 w 1199867"/>
                  <a:gd name="connsiteY13" fmla="*/ 709676 h 2281567"/>
                  <a:gd name="connsiteX14" fmla="*/ 722560 w 1199867"/>
                  <a:gd name="connsiteY14" fmla="*/ 726946 h 2281567"/>
                  <a:gd name="connsiteX15" fmla="*/ 734377 w 1199867"/>
                  <a:gd name="connsiteY15" fmla="*/ 729219 h 2281567"/>
                  <a:gd name="connsiteX16" fmla="*/ 774827 w 1199867"/>
                  <a:gd name="connsiteY16" fmla="*/ 715811 h 2281567"/>
                  <a:gd name="connsiteX17" fmla="*/ 776645 w 1199867"/>
                  <a:gd name="connsiteY17" fmla="*/ 706949 h 2281567"/>
                  <a:gd name="connsiteX18" fmla="*/ 747330 w 1199867"/>
                  <a:gd name="connsiteY18" fmla="*/ 685360 h 2281567"/>
                  <a:gd name="connsiteX19" fmla="*/ 618708 w 1199867"/>
                  <a:gd name="connsiteY19" fmla="*/ 581735 h 2281567"/>
                  <a:gd name="connsiteX20" fmla="*/ 361918 w 1199867"/>
                  <a:gd name="connsiteY20" fmla="*/ 326763 h 2281567"/>
                  <a:gd name="connsiteX21" fmla="*/ 26955 w 1199867"/>
                  <a:gd name="connsiteY21" fmla="*/ 32250 h 2281567"/>
                  <a:gd name="connsiteX22" fmla="*/ 3775 w 1199867"/>
                  <a:gd name="connsiteY22" fmla="*/ 11343 h 2281567"/>
                  <a:gd name="connsiteX23" fmla="*/ 594 w 1199867"/>
                  <a:gd name="connsiteY23" fmla="*/ 2708 h 2281567"/>
                  <a:gd name="connsiteX24" fmla="*/ 10366 w 1199867"/>
                  <a:gd name="connsiteY24" fmla="*/ 890 h 2281567"/>
                  <a:gd name="connsiteX25" fmla="*/ 54679 w 1199867"/>
                  <a:gd name="connsiteY25" fmla="*/ 22933 h 2281567"/>
                  <a:gd name="connsiteX26" fmla="*/ 632797 w 1199867"/>
                  <a:gd name="connsiteY26" fmla="*/ 497653 h 2281567"/>
                  <a:gd name="connsiteX27" fmla="*/ 815731 w 1199867"/>
                  <a:gd name="connsiteY27" fmla="*/ 659454 h 2281567"/>
                  <a:gd name="connsiteX28" fmla="*/ 840274 w 1199867"/>
                  <a:gd name="connsiteY28" fmla="*/ 675361 h 2281567"/>
                  <a:gd name="connsiteX29" fmla="*/ 866635 w 1199867"/>
                  <a:gd name="connsiteY29" fmla="*/ 664681 h 2281567"/>
                  <a:gd name="connsiteX30" fmla="*/ 885496 w 1199867"/>
                  <a:gd name="connsiteY30" fmla="*/ 624458 h 2281567"/>
                  <a:gd name="connsiteX31" fmla="*/ 926628 w 1199867"/>
                  <a:gd name="connsiteY31" fmla="*/ 572645 h 2281567"/>
                  <a:gd name="connsiteX32" fmla="*/ 1151603 w 1199867"/>
                  <a:gd name="connsiteY32" fmla="*/ 389029 h 2281567"/>
                  <a:gd name="connsiteX33" fmla="*/ 1190236 w 1199867"/>
                  <a:gd name="connsiteY33" fmla="*/ 359032 h 2281567"/>
                  <a:gd name="connsiteX34" fmla="*/ 1201598 w 1199867"/>
                  <a:gd name="connsiteY34" fmla="*/ 364941 h 2281567"/>
                  <a:gd name="connsiteX35" fmla="*/ 1192281 w 1199867"/>
                  <a:gd name="connsiteY35" fmla="*/ 388575 h 2281567"/>
                  <a:gd name="connsiteX36" fmla="*/ 1132969 w 1199867"/>
                  <a:gd name="connsiteY36" fmla="*/ 459703 h 2281567"/>
                  <a:gd name="connsiteX37" fmla="*/ 912312 w 1199867"/>
                  <a:gd name="connsiteY37" fmla="*/ 703313 h 2281567"/>
                  <a:gd name="connsiteX38" fmla="*/ 905949 w 1199867"/>
                  <a:gd name="connsiteY38" fmla="*/ 723083 h 2281567"/>
                  <a:gd name="connsiteX39" fmla="*/ 896177 w 1199867"/>
                  <a:gd name="connsiteY39" fmla="*/ 747399 h 2281567"/>
                  <a:gd name="connsiteX40" fmla="*/ 892087 w 1199867"/>
                  <a:gd name="connsiteY40" fmla="*/ 770123 h 2281567"/>
                  <a:gd name="connsiteX41" fmla="*/ 927992 w 1199867"/>
                  <a:gd name="connsiteY41" fmla="*/ 911244 h 2281567"/>
                  <a:gd name="connsiteX42" fmla="*/ 1003892 w 1199867"/>
                  <a:gd name="connsiteY42" fmla="*/ 1145309 h 2281567"/>
                  <a:gd name="connsiteX43" fmla="*/ 1092746 w 1199867"/>
                  <a:gd name="connsiteY43" fmla="*/ 1447776 h 2281567"/>
                  <a:gd name="connsiteX44" fmla="*/ 1173646 w 1199867"/>
                  <a:gd name="connsiteY44" fmla="*/ 1775467 h 2281567"/>
                  <a:gd name="connsiteX45" fmla="*/ 1181146 w 1199867"/>
                  <a:gd name="connsiteY45" fmla="*/ 1822053 h 2281567"/>
                  <a:gd name="connsiteX46" fmla="*/ 1179555 w 1199867"/>
                  <a:gd name="connsiteY46" fmla="*/ 1828871 h 2281567"/>
                  <a:gd name="connsiteX47" fmla="*/ 1174555 w 1199867"/>
                  <a:gd name="connsiteY47" fmla="*/ 1823871 h 2281567"/>
                  <a:gd name="connsiteX48" fmla="*/ 1149785 w 1199867"/>
                  <a:gd name="connsiteY48" fmla="*/ 1751606 h 2281567"/>
                  <a:gd name="connsiteX49" fmla="*/ 996393 w 1199867"/>
                  <a:gd name="connsiteY49" fmla="*/ 1234618 h 2281567"/>
                  <a:gd name="connsiteX50" fmla="*/ 853909 w 1199867"/>
                  <a:gd name="connsiteY50" fmla="*/ 834662 h 2281567"/>
                  <a:gd name="connsiteX51" fmla="*/ 839365 w 1199867"/>
                  <a:gd name="connsiteY51" fmla="*/ 801256 h 2281567"/>
                  <a:gd name="connsiteX52" fmla="*/ 821867 w 1199867"/>
                  <a:gd name="connsiteY52" fmla="*/ 785576 h 2281567"/>
                  <a:gd name="connsiteX53" fmla="*/ 811641 w 1199867"/>
                  <a:gd name="connsiteY53" fmla="*/ 804665 h 2281567"/>
                  <a:gd name="connsiteX54" fmla="*/ 810277 w 1199867"/>
                  <a:gd name="connsiteY54" fmla="*/ 844661 h 2281567"/>
                  <a:gd name="connsiteX55" fmla="*/ 818458 w 1199867"/>
                  <a:gd name="connsiteY55" fmla="*/ 1002143 h 2281567"/>
                  <a:gd name="connsiteX56" fmla="*/ 830275 w 1199867"/>
                  <a:gd name="connsiteY56" fmla="*/ 1220983 h 2281567"/>
                  <a:gd name="connsiteX57" fmla="*/ 837774 w 1199867"/>
                  <a:gd name="connsiteY57" fmla="*/ 1373239 h 2281567"/>
                  <a:gd name="connsiteX58" fmla="*/ 848228 w 1199867"/>
                  <a:gd name="connsiteY58" fmla="*/ 1760696 h 2281567"/>
                  <a:gd name="connsiteX59" fmla="*/ 855954 w 1199867"/>
                  <a:gd name="connsiteY59" fmla="*/ 2082252 h 2281567"/>
                  <a:gd name="connsiteX60" fmla="*/ 859817 w 1199867"/>
                  <a:gd name="connsiteY60" fmla="*/ 2241780 h 2281567"/>
                  <a:gd name="connsiteX61" fmla="*/ 859590 w 1199867"/>
                  <a:gd name="connsiteY61" fmla="*/ 2250642 h 2281567"/>
                  <a:gd name="connsiteX62" fmla="*/ 860272 w 1199867"/>
                  <a:gd name="connsiteY62" fmla="*/ 2275412 h 2281567"/>
                  <a:gd name="connsiteX63" fmla="*/ 854591 w 1199867"/>
                  <a:gd name="connsiteY63" fmla="*/ 2280866 h 2281567"/>
                  <a:gd name="connsiteX64" fmla="*/ 843910 w 1199867"/>
                  <a:gd name="connsiteY64" fmla="*/ 2280866 h 2281567"/>
                  <a:gd name="connsiteX65" fmla="*/ 722787 w 1199867"/>
                  <a:gd name="connsiteY65" fmla="*/ 2280866 h 2281567"/>
                  <a:gd name="connsiteX66" fmla="*/ 713243 w 1199867"/>
                  <a:gd name="connsiteY66" fmla="*/ 2281775 h 2281567"/>
                  <a:gd name="connsiteX67" fmla="*/ 680973 w 1199867"/>
                  <a:gd name="connsiteY67" fmla="*/ 2282003 h 22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199867" h="2281567">
                    <a:moveTo>
                      <a:pt x="680973" y="2282003"/>
                    </a:moveTo>
                    <a:cubicBezTo>
                      <a:pt x="683019" y="2220191"/>
                      <a:pt x="685291" y="2158607"/>
                      <a:pt x="687336" y="2096796"/>
                    </a:cubicBezTo>
                    <a:cubicBezTo>
                      <a:pt x="689382" y="2038620"/>
                      <a:pt x="691427" y="1980445"/>
                      <a:pt x="693472" y="1922269"/>
                    </a:cubicBezTo>
                    <a:cubicBezTo>
                      <a:pt x="696199" y="1846369"/>
                      <a:pt x="699153" y="1770241"/>
                      <a:pt x="701880" y="1694340"/>
                    </a:cubicBezTo>
                    <a:cubicBezTo>
                      <a:pt x="704607" y="1620484"/>
                      <a:pt x="706880" y="1546402"/>
                      <a:pt x="709607" y="1472546"/>
                    </a:cubicBezTo>
                    <a:cubicBezTo>
                      <a:pt x="712334" y="1394827"/>
                      <a:pt x="715515" y="1317109"/>
                      <a:pt x="719833" y="1239390"/>
                    </a:cubicBezTo>
                    <a:cubicBezTo>
                      <a:pt x="723242" y="1179169"/>
                      <a:pt x="726196" y="1118949"/>
                      <a:pt x="729377" y="1058728"/>
                    </a:cubicBezTo>
                    <a:cubicBezTo>
                      <a:pt x="733013" y="989645"/>
                      <a:pt x="736876" y="920561"/>
                      <a:pt x="740740" y="851478"/>
                    </a:cubicBezTo>
                    <a:cubicBezTo>
                      <a:pt x="741876" y="831253"/>
                      <a:pt x="740285" y="828753"/>
                      <a:pt x="721651" y="836480"/>
                    </a:cubicBezTo>
                    <a:cubicBezTo>
                      <a:pt x="691654" y="848978"/>
                      <a:pt x="670520" y="831935"/>
                      <a:pt x="648023" y="817846"/>
                    </a:cubicBezTo>
                    <a:cubicBezTo>
                      <a:pt x="644614" y="815573"/>
                      <a:pt x="643705" y="811028"/>
                      <a:pt x="643250" y="806710"/>
                    </a:cubicBezTo>
                    <a:cubicBezTo>
                      <a:pt x="642569" y="798529"/>
                      <a:pt x="644159" y="790576"/>
                      <a:pt x="647114" y="783304"/>
                    </a:cubicBezTo>
                    <a:cubicBezTo>
                      <a:pt x="655522" y="763306"/>
                      <a:pt x="661885" y="742626"/>
                      <a:pt x="668929" y="722174"/>
                    </a:cubicBezTo>
                    <a:cubicBezTo>
                      <a:pt x="673247" y="709676"/>
                      <a:pt x="682110" y="705585"/>
                      <a:pt x="694836" y="709676"/>
                    </a:cubicBezTo>
                    <a:cubicBezTo>
                      <a:pt x="705516" y="712857"/>
                      <a:pt x="714152" y="720129"/>
                      <a:pt x="722560" y="726946"/>
                    </a:cubicBezTo>
                    <a:cubicBezTo>
                      <a:pt x="726423" y="729901"/>
                      <a:pt x="729377" y="731037"/>
                      <a:pt x="734377" y="729219"/>
                    </a:cubicBezTo>
                    <a:cubicBezTo>
                      <a:pt x="747784" y="724219"/>
                      <a:pt x="761192" y="719902"/>
                      <a:pt x="774827" y="715811"/>
                    </a:cubicBezTo>
                    <a:cubicBezTo>
                      <a:pt x="781871" y="713766"/>
                      <a:pt x="780508" y="711039"/>
                      <a:pt x="776645" y="706949"/>
                    </a:cubicBezTo>
                    <a:cubicBezTo>
                      <a:pt x="768009" y="698086"/>
                      <a:pt x="757783" y="691496"/>
                      <a:pt x="747330" y="685360"/>
                    </a:cubicBezTo>
                    <a:cubicBezTo>
                      <a:pt x="699381" y="657181"/>
                      <a:pt x="657112" y="621731"/>
                      <a:pt x="618708" y="581735"/>
                    </a:cubicBezTo>
                    <a:cubicBezTo>
                      <a:pt x="535308" y="494699"/>
                      <a:pt x="449863" y="409481"/>
                      <a:pt x="361918" y="326763"/>
                    </a:cubicBezTo>
                    <a:cubicBezTo>
                      <a:pt x="253975" y="224729"/>
                      <a:pt x="139215" y="129739"/>
                      <a:pt x="26955" y="32250"/>
                    </a:cubicBezTo>
                    <a:cubicBezTo>
                      <a:pt x="19001" y="25433"/>
                      <a:pt x="11502" y="18388"/>
                      <a:pt x="3775" y="11343"/>
                    </a:cubicBezTo>
                    <a:cubicBezTo>
                      <a:pt x="1503" y="9071"/>
                      <a:pt x="-1224" y="6117"/>
                      <a:pt x="594" y="2708"/>
                    </a:cubicBezTo>
                    <a:cubicBezTo>
                      <a:pt x="2639" y="-1155"/>
                      <a:pt x="6957" y="-19"/>
                      <a:pt x="10366" y="890"/>
                    </a:cubicBezTo>
                    <a:cubicBezTo>
                      <a:pt x="26727" y="4980"/>
                      <a:pt x="41499" y="12934"/>
                      <a:pt x="54679" y="22933"/>
                    </a:cubicBezTo>
                    <a:cubicBezTo>
                      <a:pt x="252384" y="174734"/>
                      <a:pt x="447136" y="330854"/>
                      <a:pt x="632797" y="497653"/>
                    </a:cubicBezTo>
                    <a:cubicBezTo>
                      <a:pt x="693245" y="552193"/>
                      <a:pt x="754602" y="605596"/>
                      <a:pt x="815731" y="659454"/>
                    </a:cubicBezTo>
                    <a:cubicBezTo>
                      <a:pt x="823003" y="666044"/>
                      <a:pt x="831184" y="671498"/>
                      <a:pt x="840274" y="675361"/>
                    </a:cubicBezTo>
                    <a:cubicBezTo>
                      <a:pt x="853454" y="680815"/>
                      <a:pt x="861181" y="678088"/>
                      <a:pt x="866635" y="664681"/>
                    </a:cubicBezTo>
                    <a:cubicBezTo>
                      <a:pt x="872316" y="651046"/>
                      <a:pt x="879361" y="637865"/>
                      <a:pt x="885496" y="624458"/>
                    </a:cubicBezTo>
                    <a:cubicBezTo>
                      <a:pt x="895041" y="603778"/>
                      <a:pt x="909812" y="587644"/>
                      <a:pt x="926628" y="572645"/>
                    </a:cubicBezTo>
                    <a:cubicBezTo>
                      <a:pt x="998666" y="507880"/>
                      <a:pt x="1075703" y="449250"/>
                      <a:pt x="1151603" y="389029"/>
                    </a:cubicBezTo>
                    <a:cubicBezTo>
                      <a:pt x="1164329" y="378803"/>
                      <a:pt x="1177055" y="368577"/>
                      <a:pt x="1190236" y="359032"/>
                    </a:cubicBezTo>
                    <a:cubicBezTo>
                      <a:pt x="1197962" y="353351"/>
                      <a:pt x="1201143" y="355396"/>
                      <a:pt x="1201598" y="364941"/>
                    </a:cubicBezTo>
                    <a:cubicBezTo>
                      <a:pt x="1202052" y="374258"/>
                      <a:pt x="1197280" y="381530"/>
                      <a:pt x="1192281" y="388575"/>
                    </a:cubicBezTo>
                    <a:cubicBezTo>
                      <a:pt x="1174328" y="413799"/>
                      <a:pt x="1152967" y="436297"/>
                      <a:pt x="1132969" y="459703"/>
                    </a:cubicBezTo>
                    <a:cubicBezTo>
                      <a:pt x="1061841" y="543103"/>
                      <a:pt x="989803" y="625594"/>
                      <a:pt x="912312" y="703313"/>
                    </a:cubicBezTo>
                    <a:cubicBezTo>
                      <a:pt x="906403" y="709221"/>
                      <a:pt x="907539" y="716493"/>
                      <a:pt x="905949" y="723083"/>
                    </a:cubicBezTo>
                    <a:cubicBezTo>
                      <a:pt x="904131" y="731946"/>
                      <a:pt x="902086" y="740354"/>
                      <a:pt x="896177" y="747399"/>
                    </a:cubicBezTo>
                    <a:cubicBezTo>
                      <a:pt x="890496" y="753989"/>
                      <a:pt x="890496" y="762170"/>
                      <a:pt x="892087" y="770123"/>
                    </a:cubicBezTo>
                    <a:cubicBezTo>
                      <a:pt x="901631" y="817846"/>
                      <a:pt x="915720" y="864204"/>
                      <a:pt x="927992" y="911244"/>
                    </a:cubicBezTo>
                    <a:cubicBezTo>
                      <a:pt x="948444" y="990781"/>
                      <a:pt x="977077" y="1067818"/>
                      <a:pt x="1003892" y="1145309"/>
                    </a:cubicBezTo>
                    <a:cubicBezTo>
                      <a:pt x="1038434" y="1244617"/>
                      <a:pt x="1063659" y="1346878"/>
                      <a:pt x="1092746" y="1447776"/>
                    </a:cubicBezTo>
                    <a:cubicBezTo>
                      <a:pt x="1123879" y="1555946"/>
                      <a:pt x="1149558" y="1665480"/>
                      <a:pt x="1173646" y="1775467"/>
                    </a:cubicBezTo>
                    <a:cubicBezTo>
                      <a:pt x="1177055" y="1790693"/>
                      <a:pt x="1178646" y="1806373"/>
                      <a:pt x="1181146" y="1822053"/>
                    </a:cubicBezTo>
                    <a:cubicBezTo>
                      <a:pt x="1181600" y="1824553"/>
                      <a:pt x="1183191" y="1827962"/>
                      <a:pt x="1179555" y="1828871"/>
                    </a:cubicBezTo>
                    <a:cubicBezTo>
                      <a:pt x="1176146" y="1829780"/>
                      <a:pt x="1175464" y="1826371"/>
                      <a:pt x="1174555" y="1823871"/>
                    </a:cubicBezTo>
                    <a:cubicBezTo>
                      <a:pt x="1165465" y="1800010"/>
                      <a:pt x="1156603" y="1776149"/>
                      <a:pt x="1149785" y="1751606"/>
                    </a:cubicBezTo>
                    <a:cubicBezTo>
                      <a:pt x="1101836" y="1578444"/>
                      <a:pt x="1050478" y="1406190"/>
                      <a:pt x="996393" y="1234618"/>
                    </a:cubicBezTo>
                    <a:cubicBezTo>
                      <a:pt x="953671" y="1099633"/>
                      <a:pt x="908448" y="965557"/>
                      <a:pt x="853909" y="834662"/>
                    </a:cubicBezTo>
                    <a:cubicBezTo>
                      <a:pt x="849137" y="823527"/>
                      <a:pt x="844365" y="812392"/>
                      <a:pt x="839365" y="801256"/>
                    </a:cubicBezTo>
                    <a:cubicBezTo>
                      <a:pt x="835729" y="793530"/>
                      <a:pt x="830048" y="784440"/>
                      <a:pt x="821867" y="785576"/>
                    </a:cubicBezTo>
                    <a:cubicBezTo>
                      <a:pt x="815050" y="786485"/>
                      <a:pt x="813459" y="797620"/>
                      <a:pt x="811641" y="804665"/>
                    </a:cubicBezTo>
                    <a:cubicBezTo>
                      <a:pt x="808459" y="817846"/>
                      <a:pt x="809596" y="831253"/>
                      <a:pt x="810277" y="844661"/>
                    </a:cubicBezTo>
                    <a:cubicBezTo>
                      <a:pt x="813004" y="897155"/>
                      <a:pt x="815731" y="949649"/>
                      <a:pt x="818458" y="1002143"/>
                    </a:cubicBezTo>
                    <a:cubicBezTo>
                      <a:pt x="822322" y="1075090"/>
                      <a:pt x="826412" y="1148036"/>
                      <a:pt x="830275" y="1220983"/>
                    </a:cubicBezTo>
                    <a:cubicBezTo>
                      <a:pt x="833002" y="1271659"/>
                      <a:pt x="836184" y="1322336"/>
                      <a:pt x="837774" y="1373239"/>
                    </a:cubicBezTo>
                    <a:cubicBezTo>
                      <a:pt x="841638" y="1502316"/>
                      <a:pt x="844819" y="1631620"/>
                      <a:pt x="848228" y="1760696"/>
                    </a:cubicBezTo>
                    <a:cubicBezTo>
                      <a:pt x="850955" y="1867957"/>
                      <a:pt x="853227" y="1974991"/>
                      <a:pt x="855954" y="2082252"/>
                    </a:cubicBezTo>
                    <a:cubicBezTo>
                      <a:pt x="857318" y="2135428"/>
                      <a:pt x="858454" y="2188604"/>
                      <a:pt x="859817" y="2241780"/>
                    </a:cubicBezTo>
                    <a:cubicBezTo>
                      <a:pt x="859817" y="2244734"/>
                      <a:pt x="859590" y="2247688"/>
                      <a:pt x="859590" y="2250642"/>
                    </a:cubicBezTo>
                    <a:cubicBezTo>
                      <a:pt x="861181" y="2258823"/>
                      <a:pt x="859817" y="2267232"/>
                      <a:pt x="860272" y="2275412"/>
                    </a:cubicBezTo>
                    <a:cubicBezTo>
                      <a:pt x="860499" y="2279730"/>
                      <a:pt x="858681" y="2281094"/>
                      <a:pt x="854591" y="2280866"/>
                    </a:cubicBezTo>
                    <a:cubicBezTo>
                      <a:pt x="850955" y="2280639"/>
                      <a:pt x="847546" y="2280866"/>
                      <a:pt x="843910" y="2280866"/>
                    </a:cubicBezTo>
                    <a:cubicBezTo>
                      <a:pt x="803460" y="2280866"/>
                      <a:pt x="763237" y="2280866"/>
                      <a:pt x="722787" y="2280866"/>
                    </a:cubicBezTo>
                    <a:cubicBezTo>
                      <a:pt x="719606" y="2280866"/>
                      <a:pt x="716197" y="2279957"/>
                      <a:pt x="713243" y="2281775"/>
                    </a:cubicBezTo>
                    <a:cubicBezTo>
                      <a:pt x="702562" y="2282003"/>
                      <a:pt x="691654" y="2282003"/>
                      <a:pt x="680973" y="228200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62316A4-1AE7-4A64-8639-F6CFE6D6314D}"/>
                  </a:ext>
                </a:extLst>
              </p:cNvPr>
              <p:cNvSpPr/>
              <p:nvPr/>
            </p:nvSpPr>
            <p:spPr>
              <a:xfrm>
                <a:off x="2570741" y="1923157"/>
                <a:ext cx="659018" cy="1245317"/>
              </a:xfrm>
              <a:custGeom>
                <a:avLst/>
                <a:gdLst>
                  <a:gd name="connsiteX0" fmla="*/ 0 w 659018"/>
                  <a:gd name="connsiteY0" fmla="*/ 221 h 1245317"/>
                  <a:gd name="connsiteX1" fmla="*/ 31360 w 659018"/>
                  <a:gd name="connsiteY1" fmla="*/ 12720 h 1245317"/>
                  <a:gd name="connsiteX2" fmla="*/ 323373 w 659018"/>
                  <a:gd name="connsiteY2" fmla="*/ 249285 h 1245317"/>
                  <a:gd name="connsiteX3" fmla="*/ 440406 w 659018"/>
                  <a:gd name="connsiteY3" fmla="*/ 352228 h 1245317"/>
                  <a:gd name="connsiteX4" fmla="*/ 461995 w 659018"/>
                  <a:gd name="connsiteY4" fmla="*/ 367908 h 1245317"/>
                  <a:gd name="connsiteX5" fmla="*/ 475857 w 659018"/>
                  <a:gd name="connsiteY5" fmla="*/ 363136 h 1245317"/>
                  <a:gd name="connsiteX6" fmla="*/ 547667 w 659018"/>
                  <a:gd name="connsiteY6" fmla="*/ 279509 h 1245317"/>
                  <a:gd name="connsiteX7" fmla="*/ 648792 w 659018"/>
                  <a:gd name="connsiteY7" fmla="*/ 199290 h 1245317"/>
                  <a:gd name="connsiteX8" fmla="*/ 659018 w 659018"/>
                  <a:gd name="connsiteY8" fmla="*/ 194973 h 1245317"/>
                  <a:gd name="connsiteX9" fmla="*/ 657655 w 659018"/>
                  <a:gd name="connsiteY9" fmla="*/ 208153 h 1245317"/>
                  <a:gd name="connsiteX10" fmla="*/ 641747 w 659018"/>
                  <a:gd name="connsiteY10" fmla="*/ 228605 h 1245317"/>
                  <a:gd name="connsiteX11" fmla="*/ 503126 w 659018"/>
                  <a:gd name="connsiteY11" fmla="*/ 381998 h 1245317"/>
                  <a:gd name="connsiteX12" fmla="*/ 498809 w 659018"/>
                  <a:gd name="connsiteY12" fmla="*/ 390406 h 1245317"/>
                  <a:gd name="connsiteX13" fmla="*/ 491991 w 659018"/>
                  <a:gd name="connsiteY13" fmla="*/ 409495 h 1245317"/>
                  <a:gd name="connsiteX14" fmla="*/ 491309 w 659018"/>
                  <a:gd name="connsiteY14" fmla="*/ 424038 h 1245317"/>
                  <a:gd name="connsiteX15" fmla="*/ 539031 w 659018"/>
                  <a:gd name="connsiteY15" fmla="*/ 587657 h 1245317"/>
                  <a:gd name="connsiteX16" fmla="*/ 646065 w 659018"/>
                  <a:gd name="connsiteY16" fmla="*/ 972614 h 1245317"/>
                  <a:gd name="connsiteX17" fmla="*/ 649019 w 659018"/>
                  <a:gd name="connsiteY17" fmla="*/ 991930 h 1245317"/>
                  <a:gd name="connsiteX18" fmla="*/ 648565 w 659018"/>
                  <a:gd name="connsiteY18" fmla="*/ 998293 h 1245317"/>
                  <a:gd name="connsiteX19" fmla="*/ 643565 w 659018"/>
                  <a:gd name="connsiteY19" fmla="*/ 989431 h 1245317"/>
                  <a:gd name="connsiteX20" fmla="*/ 600843 w 659018"/>
                  <a:gd name="connsiteY20" fmla="*/ 846492 h 1245317"/>
                  <a:gd name="connsiteX21" fmla="*/ 465403 w 659018"/>
                  <a:gd name="connsiteY21" fmla="*/ 446081 h 1245317"/>
                  <a:gd name="connsiteX22" fmla="*/ 462676 w 659018"/>
                  <a:gd name="connsiteY22" fmla="*/ 439491 h 1245317"/>
                  <a:gd name="connsiteX23" fmla="*/ 451996 w 659018"/>
                  <a:gd name="connsiteY23" fmla="*/ 429038 h 1245317"/>
                  <a:gd name="connsiteX24" fmla="*/ 445633 w 659018"/>
                  <a:gd name="connsiteY24" fmla="*/ 443582 h 1245317"/>
                  <a:gd name="connsiteX25" fmla="*/ 448132 w 659018"/>
                  <a:gd name="connsiteY25" fmla="*/ 511301 h 1245317"/>
                  <a:gd name="connsiteX26" fmla="*/ 454268 w 659018"/>
                  <a:gd name="connsiteY26" fmla="*/ 623335 h 1245317"/>
                  <a:gd name="connsiteX27" fmla="*/ 462449 w 659018"/>
                  <a:gd name="connsiteY27" fmla="*/ 808541 h 1245317"/>
                  <a:gd name="connsiteX28" fmla="*/ 466994 w 659018"/>
                  <a:gd name="connsiteY28" fmla="*/ 985795 h 1245317"/>
                  <a:gd name="connsiteX29" fmla="*/ 473130 w 659018"/>
                  <a:gd name="connsiteY29" fmla="*/ 1237131 h 1245317"/>
                  <a:gd name="connsiteX30" fmla="*/ 464040 w 659018"/>
                  <a:gd name="connsiteY30" fmla="*/ 1246448 h 1245317"/>
                  <a:gd name="connsiteX31" fmla="*/ 382003 w 659018"/>
                  <a:gd name="connsiteY31" fmla="*/ 1246448 h 1245317"/>
                  <a:gd name="connsiteX32" fmla="*/ 374277 w 659018"/>
                  <a:gd name="connsiteY32" fmla="*/ 1238494 h 1245317"/>
                  <a:gd name="connsiteX33" fmla="*/ 380867 w 659018"/>
                  <a:gd name="connsiteY33" fmla="*/ 1067604 h 1245317"/>
                  <a:gd name="connsiteX34" fmla="*/ 387003 w 659018"/>
                  <a:gd name="connsiteY34" fmla="*/ 894896 h 1245317"/>
                  <a:gd name="connsiteX35" fmla="*/ 398820 w 659018"/>
                  <a:gd name="connsiteY35" fmla="*/ 623335 h 1245317"/>
                  <a:gd name="connsiteX36" fmla="*/ 407455 w 659018"/>
                  <a:gd name="connsiteY36" fmla="*/ 464034 h 1245317"/>
                  <a:gd name="connsiteX37" fmla="*/ 397456 w 659018"/>
                  <a:gd name="connsiteY37" fmla="*/ 456308 h 1245317"/>
                  <a:gd name="connsiteX38" fmla="*/ 357233 w 659018"/>
                  <a:gd name="connsiteY38" fmla="*/ 446763 h 1245317"/>
                  <a:gd name="connsiteX39" fmla="*/ 354506 w 659018"/>
                  <a:gd name="connsiteY39" fmla="*/ 433810 h 1245317"/>
                  <a:gd name="connsiteX40" fmla="*/ 369277 w 659018"/>
                  <a:gd name="connsiteY40" fmla="*/ 391996 h 1245317"/>
                  <a:gd name="connsiteX41" fmla="*/ 382231 w 659018"/>
                  <a:gd name="connsiteY41" fmla="*/ 387451 h 1245317"/>
                  <a:gd name="connsiteX42" fmla="*/ 387912 w 659018"/>
                  <a:gd name="connsiteY42" fmla="*/ 389724 h 1245317"/>
                  <a:gd name="connsiteX43" fmla="*/ 429725 w 659018"/>
                  <a:gd name="connsiteY43" fmla="*/ 389497 h 1245317"/>
                  <a:gd name="connsiteX44" fmla="*/ 414954 w 659018"/>
                  <a:gd name="connsiteY44" fmla="*/ 376089 h 1245317"/>
                  <a:gd name="connsiteX45" fmla="*/ 341326 w 659018"/>
                  <a:gd name="connsiteY45" fmla="*/ 317686 h 1245317"/>
                  <a:gd name="connsiteX46" fmla="*/ 149529 w 659018"/>
                  <a:gd name="connsiteY46" fmla="*/ 132707 h 1245317"/>
                  <a:gd name="connsiteX47" fmla="*/ 15453 w 659018"/>
                  <a:gd name="connsiteY47" fmla="*/ 17265 h 1245317"/>
                  <a:gd name="connsiteX48" fmla="*/ 0 w 659018"/>
                  <a:gd name="connsiteY48" fmla="*/ 3857 h 1245317"/>
                  <a:gd name="connsiteX49" fmla="*/ 0 w 659018"/>
                  <a:gd name="connsiteY49" fmla="*/ 221 h 124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59018" h="1245317">
                    <a:moveTo>
                      <a:pt x="0" y="221"/>
                    </a:moveTo>
                    <a:cubicBezTo>
                      <a:pt x="12726" y="-1369"/>
                      <a:pt x="22270" y="5903"/>
                      <a:pt x="31360" y="12720"/>
                    </a:cubicBezTo>
                    <a:cubicBezTo>
                      <a:pt x="130895" y="88848"/>
                      <a:pt x="229520" y="166339"/>
                      <a:pt x="323373" y="249285"/>
                    </a:cubicBezTo>
                    <a:cubicBezTo>
                      <a:pt x="362233" y="283827"/>
                      <a:pt x="401319" y="318141"/>
                      <a:pt x="440406" y="352228"/>
                    </a:cubicBezTo>
                    <a:cubicBezTo>
                      <a:pt x="446996" y="358137"/>
                      <a:pt x="453586" y="364045"/>
                      <a:pt x="461995" y="367908"/>
                    </a:cubicBezTo>
                    <a:cubicBezTo>
                      <a:pt x="468585" y="370862"/>
                      <a:pt x="473811" y="369499"/>
                      <a:pt x="475857" y="363136"/>
                    </a:cubicBezTo>
                    <a:cubicBezTo>
                      <a:pt x="487901" y="324958"/>
                      <a:pt x="519034" y="302915"/>
                      <a:pt x="547667" y="279509"/>
                    </a:cubicBezTo>
                    <a:cubicBezTo>
                      <a:pt x="581072" y="252239"/>
                      <a:pt x="614932" y="225878"/>
                      <a:pt x="648792" y="199290"/>
                    </a:cubicBezTo>
                    <a:cubicBezTo>
                      <a:pt x="651746" y="197018"/>
                      <a:pt x="655155" y="191564"/>
                      <a:pt x="659018" y="194973"/>
                    </a:cubicBezTo>
                    <a:cubicBezTo>
                      <a:pt x="662881" y="198381"/>
                      <a:pt x="659927" y="203835"/>
                      <a:pt x="657655" y="208153"/>
                    </a:cubicBezTo>
                    <a:cubicBezTo>
                      <a:pt x="653564" y="215879"/>
                      <a:pt x="647429" y="222015"/>
                      <a:pt x="641747" y="228605"/>
                    </a:cubicBezTo>
                    <a:cubicBezTo>
                      <a:pt x="596752" y="280872"/>
                      <a:pt x="551757" y="332912"/>
                      <a:pt x="503126" y="381998"/>
                    </a:cubicBezTo>
                    <a:cubicBezTo>
                      <a:pt x="500854" y="384270"/>
                      <a:pt x="499263" y="386770"/>
                      <a:pt x="498809" y="390406"/>
                    </a:cubicBezTo>
                    <a:cubicBezTo>
                      <a:pt x="497672" y="396996"/>
                      <a:pt x="496309" y="403586"/>
                      <a:pt x="491991" y="409495"/>
                    </a:cubicBezTo>
                    <a:cubicBezTo>
                      <a:pt x="488582" y="413812"/>
                      <a:pt x="490173" y="419266"/>
                      <a:pt x="491309" y="424038"/>
                    </a:cubicBezTo>
                    <a:cubicBezTo>
                      <a:pt x="504263" y="479487"/>
                      <a:pt x="520170" y="534026"/>
                      <a:pt x="539031" y="587657"/>
                    </a:cubicBezTo>
                    <a:cubicBezTo>
                      <a:pt x="583118" y="713552"/>
                      <a:pt x="617205" y="842401"/>
                      <a:pt x="646065" y="972614"/>
                    </a:cubicBezTo>
                    <a:cubicBezTo>
                      <a:pt x="647429" y="978977"/>
                      <a:pt x="648110" y="985568"/>
                      <a:pt x="649019" y="991930"/>
                    </a:cubicBezTo>
                    <a:cubicBezTo>
                      <a:pt x="649247" y="993976"/>
                      <a:pt x="650156" y="996021"/>
                      <a:pt x="648565" y="998293"/>
                    </a:cubicBezTo>
                    <a:cubicBezTo>
                      <a:pt x="644929" y="996475"/>
                      <a:pt x="644702" y="992612"/>
                      <a:pt x="643565" y="989431"/>
                    </a:cubicBezTo>
                    <a:cubicBezTo>
                      <a:pt x="626522" y="942618"/>
                      <a:pt x="615387" y="893987"/>
                      <a:pt x="600843" y="846492"/>
                    </a:cubicBezTo>
                    <a:cubicBezTo>
                      <a:pt x="559711" y="711734"/>
                      <a:pt x="520397" y="576294"/>
                      <a:pt x="465403" y="446081"/>
                    </a:cubicBezTo>
                    <a:cubicBezTo>
                      <a:pt x="464494" y="443809"/>
                      <a:pt x="463585" y="441764"/>
                      <a:pt x="462676" y="439491"/>
                    </a:cubicBezTo>
                    <a:cubicBezTo>
                      <a:pt x="460177" y="434719"/>
                      <a:pt x="457222" y="427674"/>
                      <a:pt x="451996" y="429038"/>
                    </a:cubicBezTo>
                    <a:cubicBezTo>
                      <a:pt x="447223" y="430401"/>
                      <a:pt x="445860" y="437673"/>
                      <a:pt x="445633" y="443582"/>
                    </a:cubicBezTo>
                    <a:cubicBezTo>
                      <a:pt x="444724" y="466079"/>
                      <a:pt x="446996" y="488804"/>
                      <a:pt x="448132" y="511301"/>
                    </a:cubicBezTo>
                    <a:cubicBezTo>
                      <a:pt x="449950" y="548570"/>
                      <a:pt x="452677" y="586066"/>
                      <a:pt x="454268" y="623335"/>
                    </a:cubicBezTo>
                    <a:cubicBezTo>
                      <a:pt x="456995" y="685146"/>
                      <a:pt x="461540" y="746730"/>
                      <a:pt x="462449" y="808541"/>
                    </a:cubicBezTo>
                    <a:cubicBezTo>
                      <a:pt x="463358" y="867626"/>
                      <a:pt x="465403" y="926710"/>
                      <a:pt x="466994" y="985795"/>
                    </a:cubicBezTo>
                    <a:cubicBezTo>
                      <a:pt x="469039" y="1069649"/>
                      <a:pt x="470857" y="1153276"/>
                      <a:pt x="473130" y="1237131"/>
                    </a:cubicBezTo>
                    <a:cubicBezTo>
                      <a:pt x="473357" y="1244857"/>
                      <a:pt x="471312" y="1246448"/>
                      <a:pt x="464040" y="1246448"/>
                    </a:cubicBezTo>
                    <a:cubicBezTo>
                      <a:pt x="436770" y="1245993"/>
                      <a:pt x="409273" y="1246221"/>
                      <a:pt x="382003" y="1246448"/>
                    </a:cubicBezTo>
                    <a:cubicBezTo>
                      <a:pt x="375640" y="1246448"/>
                      <a:pt x="374050" y="1244630"/>
                      <a:pt x="374277" y="1238494"/>
                    </a:cubicBezTo>
                    <a:cubicBezTo>
                      <a:pt x="376549" y="1181455"/>
                      <a:pt x="378822" y="1124416"/>
                      <a:pt x="380867" y="1067604"/>
                    </a:cubicBezTo>
                    <a:cubicBezTo>
                      <a:pt x="382912" y="1010110"/>
                      <a:pt x="384730" y="952389"/>
                      <a:pt x="387003" y="894896"/>
                    </a:cubicBezTo>
                    <a:cubicBezTo>
                      <a:pt x="390184" y="804451"/>
                      <a:pt x="393366" y="713779"/>
                      <a:pt x="398820" y="623335"/>
                    </a:cubicBezTo>
                    <a:cubicBezTo>
                      <a:pt x="402001" y="570386"/>
                      <a:pt x="404728" y="517210"/>
                      <a:pt x="407455" y="464034"/>
                    </a:cubicBezTo>
                    <a:cubicBezTo>
                      <a:pt x="407910" y="454490"/>
                      <a:pt x="406092" y="452672"/>
                      <a:pt x="397456" y="456308"/>
                    </a:cubicBezTo>
                    <a:cubicBezTo>
                      <a:pt x="381322" y="463125"/>
                      <a:pt x="369277" y="454717"/>
                      <a:pt x="357233" y="446763"/>
                    </a:cubicBezTo>
                    <a:cubicBezTo>
                      <a:pt x="352688" y="443809"/>
                      <a:pt x="352916" y="438355"/>
                      <a:pt x="354506" y="433810"/>
                    </a:cubicBezTo>
                    <a:cubicBezTo>
                      <a:pt x="359051" y="419721"/>
                      <a:pt x="364051" y="405859"/>
                      <a:pt x="369277" y="391996"/>
                    </a:cubicBezTo>
                    <a:cubicBezTo>
                      <a:pt x="371550" y="386088"/>
                      <a:pt x="377004" y="386088"/>
                      <a:pt x="382231" y="387451"/>
                    </a:cubicBezTo>
                    <a:cubicBezTo>
                      <a:pt x="384276" y="387906"/>
                      <a:pt x="386548" y="388361"/>
                      <a:pt x="387912" y="389724"/>
                    </a:cubicBezTo>
                    <a:cubicBezTo>
                      <a:pt x="402001" y="404722"/>
                      <a:pt x="415409" y="393360"/>
                      <a:pt x="429725" y="389497"/>
                    </a:cubicBezTo>
                    <a:cubicBezTo>
                      <a:pt x="425862" y="382679"/>
                      <a:pt x="420408" y="379271"/>
                      <a:pt x="414954" y="376089"/>
                    </a:cubicBezTo>
                    <a:cubicBezTo>
                      <a:pt x="387457" y="360182"/>
                      <a:pt x="363369" y="340184"/>
                      <a:pt x="341326" y="317686"/>
                    </a:cubicBezTo>
                    <a:cubicBezTo>
                      <a:pt x="279287" y="254057"/>
                      <a:pt x="216340" y="191337"/>
                      <a:pt x="149529" y="132707"/>
                    </a:cubicBezTo>
                    <a:cubicBezTo>
                      <a:pt x="104988" y="93620"/>
                      <a:pt x="59993" y="55670"/>
                      <a:pt x="15453" y="17265"/>
                    </a:cubicBezTo>
                    <a:cubicBezTo>
                      <a:pt x="10226" y="12720"/>
                      <a:pt x="5227" y="8402"/>
                      <a:pt x="0" y="3857"/>
                    </a:cubicBezTo>
                    <a:cubicBezTo>
                      <a:pt x="0" y="2721"/>
                      <a:pt x="0" y="1358"/>
                      <a:pt x="0" y="221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0CF5566-4465-4A1B-8173-06CC0B1A0E6A}"/>
                  </a:ext>
                </a:extLst>
              </p:cNvPr>
              <p:cNvSpPr/>
              <p:nvPr/>
            </p:nvSpPr>
            <p:spPr>
              <a:xfrm>
                <a:off x="3298161" y="3147335"/>
                <a:ext cx="147711" cy="29542"/>
              </a:xfrm>
              <a:custGeom>
                <a:avLst/>
                <a:gdLst>
                  <a:gd name="connsiteX0" fmla="*/ 0 w 147710"/>
                  <a:gd name="connsiteY0" fmla="*/ 31133 h 29542"/>
                  <a:gd name="connsiteX1" fmla="*/ 12044 w 147710"/>
                  <a:gd name="connsiteY1" fmla="*/ 29315 h 29542"/>
                  <a:gd name="connsiteX2" fmla="*/ 134531 w 147710"/>
                  <a:gd name="connsiteY2" fmla="*/ 29315 h 29542"/>
                  <a:gd name="connsiteX3" fmla="*/ 146120 w 147710"/>
                  <a:gd name="connsiteY3" fmla="*/ 17725 h 29542"/>
                  <a:gd name="connsiteX4" fmla="*/ 146347 w 147710"/>
                  <a:gd name="connsiteY4" fmla="*/ 0 h 29542"/>
                  <a:gd name="connsiteX5" fmla="*/ 147938 w 147710"/>
                  <a:gd name="connsiteY5" fmla="*/ 31133 h 29542"/>
                  <a:gd name="connsiteX6" fmla="*/ 0 w 147710"/>
                  <a:gd name="connsiteY6" fmla="*/ 31133 h 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710" h="29542">
                    <a:moveTo>
                      <a:pt x="0" y="31133"/>
                    </a:moveTo>
                    <a:cubicBezTo>
                      <a:pt x="3863" y="28860"/>
                      <a:pt x="7954" y="29315"/>
                      <a:pt x="12044" y="29315"/>
                    </a:cubicBezTo>
                    <a:cubicBezTo>
                      <a:pt x="52949" y="29315"/>
                      <a:pt x="93626" y="29315"/>
                      <a:pt x="134531" y="29315"/>
                    </a:cubicBezTo>
                    <a:cubicBezTo>
                      <a:pt x="145439" y="29315"/>
                      <a:pt x="145893" y="28633"/>
                      <a:pt x="146120" y="17725"/>
                    </a:cubicBezTo>
                    <a:cubicBezTo>
                      <a:pt x="146120" y="11817"/>
                      <a:pt x="146347" y="5908"/>
                      <a:pt x="146347" y="0"/>
                    </a:cubicBezTo>
                    <a:cubicBezTo>
                      <a:pt x="148620" y="10226"/>
                      <a:pt x="147256" y="20907"/>
                      <a:pt x="147938" y="31133"/>
                    </a:cubicBezTo>
                    <a:cubicBezTo>
                      <a:pt x="98625" y="31133"/>
                      <a:pt x="49313" y="31133"/>
                      <a:pt x="0" y="3113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A47AAEF-C9BC-4FDC-BAE9-709B3759B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823" y="2866292"/>
              <a:ext cx="3918221" cy="212863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1BA6D2DC-33CF-4C4D-9346-1DD45FAB3C0A}"/>
                </a:ext>
              </a:extLst>
            </p:cNvPr>
            <p:cNvGrpSpPr/>
            <p:nvPr/>
          </p:nvGrpSpPr>
          <p:grpSpPr>
            <a:xfrm>
              <a:off x="6100204" y="1031874"/>
              <a:ext cx="647947" cy="647947"/>
              <a:chOff x="4266660" y="45289"/>
              <a:chExt cx="768290" cy="768290"/>
            </a:xfrm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2315C271-5D7C-46A3-945B-E5B214A1D0AE}"/>
                  </a:ext>
                </a:extLst>
              </p:cNvPr>
              <p:cNvSpPr/>
              <p:nvPr/>
            </p:nvSpPr>
            <p:spPr>
              <a:xfrm>
                <a:off x="4266660" y="45289"/>
                <a:ext cx="768290" cy="768290"/>
              </a:xfrm>
              <a:custGeom>
                <a:avLst/>
                <a:gdLst>
                  <a:gd name="connsiteX0" fmla="*/ 583092 w 768290"/>
                  <a:gd name="connsiteY0" fmla="*/ 51758 h 768290"/>
                  <a:gd name="connsiteX1" fmla="*/ 573387 w 768290"/>
                  <a:gd name="connsiteY1" fmla="*/ 131014 h 768290"/>
                  <a:gd name="connsiteX2" fmla="*/ 596031 w 768290"/>
                  <a:gd name="connsiteY2" fmla="*/ 164980 h 768290"/>
                  <a:gd name="connsiteX3" fmla="*/ 700357 w 768290"/>
                  <a:gd name="connsiteY3" fmla="*/ 188433 h 768290"/>
                  <a:gd name="connsiteX4" fmla="*/ 709253 w 768290"/>
                  <a:gd name="connsiteY4" fmla="*/ 215121 h 768290"/>
                  <a:gd name="connsiteX5" fmla="*/ 671243 w 768290"/>
                  <a:gd name="connsiteY5" fmla="*/ 265262 h 768290"/>
                  <a:gd name="connsiteX6" fmla="*/ 674478 w 768290"/>
                  <a:gd name="connsiteY6" fmla="*/ 293568 h 768290"/>
                  <a:gd name="connsiteX7" fmla="*/ 775569 w 768290"/>
                  <a:gd name="connsiteY7" fmla="*/ 388189 h 768290"/>
                  <a:gd name="connsiteX8" fmla="*/ 706827 w 768290"/>
                  <a:gd name="connsiteY8" fmla="*/ 417303 h 768290"/>
                  <a:gd name="connsiteX9" fmla="*/ 686609 w 768290"/>
                  <a:gd name="connsiteY9" fmla="*/ 463400 h 768290"/>
                  <a:gd name="connsiteX10" fmla="*/ 723002 w 768290"/>
                  <a:gd name="connsiteY10" fmla="*/ 580666 h 768290"/>
                  <a:gd name="connsiteX11" fmla="*/ 635659 w 768290"/>
                  <a:gd name="connsiteY11" fmla="*/ 571770 h 768290"/>
                  <a:gd name="connsiteX12" fmla="*/ 613015 w 768290"/>
                  <a:gd name="connsiteY12" fmla="*/ 587944 h 768290"/>
                  <a:gd name="connsiteX13" fmla="*/ 581474 w 768290"/>
                  <a:gd name="connsiteY13" fmla="*/ 719767 h 768290"/>
                  <a:gd name="connsiteX14" fmla="*/ 511115 w 768290"/>
                  <a:gd name="connsiteY14" fmla="*/ 670434 h 768290"/>
                  <a:gd name="connsiteX15" fmla="*/ 480384 w 768290"/>
                  <a:gd name="connsiteY15" fmla="*/ 673669 h 768290"/>
                  <a:gd name="connsiteX16" fmla="*/ 385762 w 768290"/>
                  <a:gd name="connsiteY16" fmla="*/ 773951 h 768290"/>
                  <a:gd name="connsiteX17" fmla="*/ 350179 w 768290"/>
                  <a:gd name="connsiteY17" fmla="*/ 692270 h 768290"/>
                  <a:gd name="connsiteX18" fmla="*/ 324299 w 768290"/>
                  <a:gd name="connsiteY18" fmla="*/ 680948 h 768290"/>
                  <a:gd name="connsiteX19" fmla="*/ 210269 w 768290"/>
                  <a:gd name="connsiteY19" fmla="*/ 716532 h 768290"/>
                  <a:gd name="connsiteX20" fmla="*/ 192477 w 768290"/>
                  <a:gd name="connsiteY20" fmla="*/ 701975 h 768290"/>
                  <a:gd name="connsiteX21" fmla="*/ 202182 w 768290"/>
                  <a:gd name="connsiteY21" fmla="*/ 637276 h 768290"/>
                  <a:gd name="connsiteX22" fmla="*/ 182772 w 768290"/>
                  <a:gd name="connsiteY22" fmla="*/ 609780 h 768290"/>
                  <a:gd name="connsiteX23" fmla="*/ 50950 w 768290"/>
                  <a:gd name="connsiteY23" fmla="*/ 579048 h 768290"/>
                  <a:gd name="connsiteX24" fmla="*/ 103517 w 768290"/>
                  <a:gd name="connsiteY24" fmla="*/ 508689 h 768290"/>
                  <a:gd name="connsiteX25" fmla="*/ 101091 w 768290"/>
                  <a:gd name="connsiteY25" fmla="*/ 480384 h 768290"/>
                  <a:gd name="connsiteX26" fmla="*/ 0 w 768290"/>
                  <a:gd name="connsiteY26" fmla="*/ 385763 h 768290"/>
                  <a:gd name="connsiteX27" fmla="*/ 73594 w 768290"/>
                  <a:gd name="connsiteY27" fmla="*/ 354222 h 768290"/>
                  <a:gd name="connsiteX28" fmla="*/ 91386 w 768290"/>
                  <a:gd name="connsiteY28" fmla="*/ 315403 h 768290"/>
                  <a:gd name="connsiteX29" fmla="*/ 53376 w 768290"/>
                  <a:gd name="connsiteY29" fmla="*/ 192477 h 768290"/>
                  <a:gd name="connsiteX30" fmla="*/ 140718 w 768290"/>
                  <a:gd name="connsiteY30" fmla="*/ 202182 h 768290"/>
                  <a:gd name="connsiteX31" fmla="*/ 164171 w 768290"/>
                  <a:gd name="connsiteY31" fmla="*/ 184390 h 768290"/>
                  <a:gd name="connsiteX32" fmla="*/ 195712 w 768290"/>
                  <a:gd name="connsiteY32" fmla="*/ 50950 h 768290"/>
                  <a:gd name="connsiteX33" fmla="*/ 257984 w 768290"/>
                  <a:gd name="connsiteY33" fmla="*/ 97856 h 768290"/>
                  <a:gd name="connsiteX34" fmla="*/ 303272 w 768290"/>
                  <a:gd name="connsiteY34" fmla="*/ 93004 h 768290"/>
                  <a:gd name="connsiteX35" fmla="*/ 389806 w 768290"/>
                  <a:gd name="connsiteY35" fmla="*/ 0 h 768290"/>
                  <a:gd name="connsiteX36" fmla="*/ 422155 w 768290"/>
                  <a:gd name="connsiteY36" fmla="*/ 74403 h 768290"/>
                  <a:gd name="connsiteX37" fmla="*/ 457739 w 768290"/>
                  <a:gd name="connsiteY37" fmla="*/ 91386 h 768290"/>
                  <a:gd name="connsiteX38" fmla="*/ 583092 w 768290"/>
                  <a:gd name="connsiteY38" fmla="*/ 51758 h 76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68290" h="768290">
                    <a:moveTo>
                      <a:pt x="583092" y="51758"/>
                    </a:moveTo>
                    <a:cubicBezTo>
                      <a:pt x="579857" y="80064"/>
                      <a:pt x="579048" y="105943"/>
                      <a:pt x="573387" y="131014"/>
                    </a:cubicBezTo>
                    <a:cubicBezTo>
                      <a:pt x="567726" y="153658"/>
                      <a:pt x="576622" y="160937"/>
                      <a:pt x="596031" y="164980"/>
                    </a:cubicBezTo>
                    <a:cubicBezTo>
                      <a:pt x="630807" y="172259"/>
                      <a:pt x="665582" y="183581"/>
                      <a:pt x="700357" y="188433"/>
                    </a:cubicBezTo>
                    <a:cubicBezTo>
                      <a:pt x="727854" y="192477"/>
                      <a:pt x="719766" y="202182"/>
                      <a:pt x="709253" y="215121"/>
                    </a:cubicBezTo>
                    <a:cubicBezTo>
                      <a:pt x="696313" y="232104"/>
                      <a:pt x="684991" y="249896"/>
                      <a:pt x="671243" y="265262"/>
                    </a:cubicBezTo>
                    <a:cubicBezTo>
                      <a:pt x="660729" y="277393"/>
                      <a:pt x="663156" y="283863"/>
                      <a:pt x="674478" y="293568"/>
                    </a:cubicBezTo>
                    <a:cubicBezTo>
                      <a:pt x="707636" y="323491"/>
                      <a:pt x="739985" y="355031"/>
                      <a:pt x="775569" y="388189"/>
                    </a:cubicBezTo>
                    <a:cubicBezTo>
                      <a:pt x="752115" y="398702"/>
                      <a:pt x="730280" y="410833"/>
                      <a:pt x="706827" y="417303"/>
                    </a:cubicBezTo>
                    <a:cubicBezTo>
                      <a:pt x="679330" y="425390"/>
                      <a:pt x="677713" y="439138"/>
                      <a:pt x="686609" y="463400"/>
                    </a:cubicBezTo>
                    <a:cubicBezTo>
                      <a:pt x="700357" y="500602"/>
                      <a:pt x="710062" y="539421"/>
                      <a:pt x="723002" y="580666"/>
                    </a:cubicBezTo>
                    <a:cubicBezTo>
                      <a:pt x="692270" y="577431"/>
                      <a:pt x="663156" y="576622"/>
                      <a:pt x="635659" y="571770"/>
                    </a:cubicBezTo>
                    <a:cubicBezTo>
                      <a:pt x="619484" y="569343"/>
                      <a:pt x="616250" y="572578"/>
                      <a:pt x="613015" y="587944"/>
                    </a:cubicBezTo>
                    <a:cubicBezTo>
                      <a:pt x="604119" y="631615"/>
                      <a:pt x="591988" y="675287"/>
                      <a:pt x="581474" y="719767"/>
                    </a:cubicBezTo>
                    <a:cubicBezTo>
                      <a:pt x="554786" y="707636"/>
                      <a:pt x="533759" y="687417"/>
                      <a:pt x="511115" y="670434"/>
                    </a:cubicBezTo>
                    <a:cubicBezTo>
                      <a:pt x="497367" y="659921"/>
                      <a:pt x="490897" y="661538"/>
                      <a:pt x="480384" y="673669"/>
                    </a:cubicBezTo>
                    <a:cubicBezTo>
                      <a:pt x="449652" y="706827"/>
                      <a:pt x="418112" y="739176"/>
                      <a:pt x="385762" y="773951"/>
                    </a:cubicBezTo>
                    <a:cubicBezTo>
                      <a:pt x="372823" y="744837"/>
                      <a:pt x="359883" y="719767"/>
                      <a:pt x="350179" y="692270"/>
                    </a:cubicBezTo>
                    <a:cubicBezTo>
                      <a:pt x="344517" y="676904"/>
                      <a:pt x="338048" y="676095"/>
                      <a:pt x="324299" y="680948"/>
                    </a:cubicBezTo>
                    <a:cubicBezTo>
                      <a:pt x="286289" y="693887"/>
                      <a:pt x="248279" y="704401"/>
                      <a:pt x="210269" y="716532"/>
                    </a:cubicBezTo>
                    <a:cubicBezTo>
                      <a:pt x="195712" y="720575"/>
                      <a:pt x="190051" y="718149"/>
                      <a:pt x="192477" y="701975"/>
                    </a:cubicBezTo>
                    <a:cubicBezTo>
                      <a:pt x="196521" y="680139"/>
                      <a:pt x="197329" y="658303"/>
                      <a:pt x="202182" y="637276"/>
                    </a:cubicBezTo>
                    <a:cubicBezTo>
                      <a:pt x="206225" y="619484"/>
                      <a:pt x="200564" y="613015"/>
                      <a:pt x="182772" y="609780"/>
                    </a:cubicBezTo>
                    <a:cubicBezTo>
                      <a:pt x="139910" y="601692"/>
                      <a:pt x="97856" y="590370"/>
                      <a:pt x="50950" y="579048"/>
                    </a:cubicBezTo>
                    <a:cubicBezTo>
                      <a:pt x="69550" y="553978"/>
                      <a:pt x="85725" y="530525"/>
                      <a:pt x="103517" y="508689"/>
                    </a:cubicBezTo>
                    <a:cubicBezTo>
                      <a:pt x="112413" y="497367"/>
                      <a:pt x="112413" y="490088"/>
                      <a:pt x="101091" y="480384"/>
                    </a:cubicBezTo>
                    <a:cubicBezTo>
                      <a:pt x="67124" y="449652"/>
                      <a:pt x="33966" y="418112"/>
                      <a:pt x="0" y="385763"/>
                    </a:cubicBezTo>
                    <a:cubicBezTo>
                      <a:pt x="25879" y="374440"/>
                      <a:pt x="48524" y="361501"/>
                      <a:pt x="73594" y="354222"/>
                    </a:cubicBezTo>
                    <a:cubicBezTo>
                      <a:pt x="96238" y="346944"/>
                      <a:pt x="98665" y="336430"/>
                      <a:pt x="91386" y="315403"/>
                    </a:cubicBezTo>
                    <a:cubicBezTo>
                      <a:pt x="77638" y="275776"/>
                      <a:pt x="66316" y="236148"/>
                      <a:pt x="53376" y="192477"/>
                    </a:cubicBezTo>
                    <a:cubicBezTo>
                      <a:pt x="84108" y="195712"/>
                      <a:pt x="112413" y="198947"/>
                      <a:pt x="140718" y="202182"/>
                    </a:cubicBezTo>
                    <a:cubicBezTo>
                      <a:pt x="154467" y="203799"/>
                      <a:pt x="160937" y="200564"/>
                      <a:pt x="164171" y="184390"/>
                    </a:cubicBezTo>
                    <a:cubicBezTo>
                      <a:pt x="173067" y="140718"/>
                      <a:pt x="184390" y="97047"/>
                      <a:pt x="195712" y="50950"/>
                    </a:cubicBezTo>
                    <a:cubicBezTo>
                      <a:pt x="217547" y="67124"/>
                      <a:pt x="239383" y="80064"/>
                      <a:pt x="257984" y="97856"/>
                    </a:cubicBezTo>
                    <a:cubicBezTo>
                      <a:pt x="277393" y="115648"/>
                      <a:pt x="287907" y="109987"/>
                      <a:pt x="303272" y="93004"/>
                    </a:cubicBezTo>
                    <a:cubicBezTo>
                      <a:pt x="329960" y="62272"/>
                      <a:pt x="359074" y="33158"/>
                      <a:pt x="389806" y="0"/>
                    </a:cubicBezTo>
                    <a:cubicBezTo>
                      <a:pt x="401128" y="25879"/>
                      <a:pt x="412450" y="50141"/>
                      <a:pt x="422155" y="74403"/>
                    </a:cubicBezTo>
                    <a:cubicBezTo>
                      <a:pt x="428625" y="92195"/>
                      <a:pt x="437521" y="97856"/>
                      <a:pt x="457739" y="91386"/>
                    </a:cubicBezTo>
                    <a:cubicBezTo>
                      <a:pt x="497367" y="75212"/>
                      <a:pt x="538612" y="64698"/>
                      <a:pt x="583092" y="5175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C4D300B-8297-422C-A66F-2D7BE29D3E6E}"/>
                  </a:ext>
                </a:extLst>
              </p:cNvPr>
              <p:cNvSpPr/>
              <p:nvPr/>
            </p:nvSpPr>
            <p:spPr>
              <a:xfrm>
                <a:off x="4418684" y="198118"/>
                <a:ext cx="460974" cy="460974"/>
              </a:xfrm>
              <a:custGeom>
                <a:avLst/>
                <a:gdLst>
                  <a:gd name="connsiteX0" fmla="*/ 229695 w 460974"/>
                  <a:gd name="connsiteY0" fmla="*/ 463421 h 460974"/>
                  <a:gd name="connsiteX1" fmla="*/ 17 w 460974"/>
                  <a:gd name="connsiteY1" fmla="*/ 230507 h 460974"/>
                  <a:gd name="connsiteX2" fmla="*/ 240209 w 460974"/>
                  <a:gd name="connsiteY2" fmla="*/ 20 h 460974"/>
                  <a:gd name="connsiteX3" fmla="*/ 466652 w 460974"/>
                  <a:gd name="connsiteY3" fmla="*/ 235360 h 460974"/>
                  <a:gd name="connsiteX4" fmla="*/ 229695 w 460974"/>
                  <a:gd name="connsiteY4" fmla="*/ 463421 h 46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974" h="460974">
                    <a:moveTo>
                      <a:pt x="229695" y="463421"/>
                    </a:moveTo>
                    <a:cubicBezTo>
                      <a:pt x="112430" y="466655"/>
                      <a:pt x="-1601" y="369608"/>
                      <a:pt x="17" y="230507"/>
                    </a:cubicBezTo>
                    <a:cubicBezTo>
                      <a:pt x="1634" y="93833"/>
                      <a:pt x="110004" y="-1597"/>
                      <a:pt x="240209" y="20"/>
                    </a:cubicBezTo>
                    <a:cubicBezTo>
                      <a:pt x="363944" y="2446"/>
                      <a:pt x="469078" y="108390"/>
                      <a:pt x="466652" y="235360"/>
                    </a:cubicBezTo>
                    <a:cubicBezTo>
                      <a:pt x="462608" y="367991"/>
                      <a:pt x="354239" y="469082"/>
                      <a:pt x="229695" y="4634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F0297D4F-F4D6-4E3B-8DBD-1911B7017B03}"/>
              </a:ext>
            </a:extLst>
          </p:cNvPr>
          <p:cNvGrpSpPr/>
          <p:nvPr/>
        </p:nvGrpSpPr>
        <p:grpSpPr>
          <a:xfrm>
            <a:off x="5965311" y="2561066"/>
            <a:ext cx="3777367" cy="2936010"/>
            <a:chOff x="5965311" y="2561066"/>
            <a:chExt cx="3777367" cy="293601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E79BECCE-A9C2-4C40-9AB6-D52E30421E8C}"/>
                </a:ext>
              </a:extLst>
            </p:cNvPr>
            <p:cNvGrpSpPr/>
            <p:nvPr/>
          </p:nvGrpSpPr>
          <p:grpSpPr>
            <a:xfrm rot="5200220" flipH="1">
              <a:off x="6483191" y="2237588"/>
              <a:ext cx="2741608" cy="3777367"/>
              <a:chOff x="10544040" y="571910"/>
              <a:chExt cx="1744339" cy="2403337"/>
            </a:xfrm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FD4FD325-67AC-4E52-8403-642F874C1904}"/>
                  </a:ext>
                </a:extLst>
              </p:cNvPr>
              <p:cNvSpPr/>
              <p:nvPr/>
            </p:nvSpPr>
            <p:spPr>
              <a:xfrm>
                <a:off x="11216947" y="1624559"/>
                <a:ext cx="1067307" cy="384780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64187B3F-4D25-4AEF-A3CA-876DE6AC23B0}"/>
                  </a:ext>
                </a:extLst>
              </p:cNvPr>
              <p:cNvSpPr/>
              <p:nvPr/>
            </p:nvSpPr>
            <p:spPr>
              <a:xfrm>
                <a:off x="10544040" y="571910"/>
                <a:ext cx="1744339" cy="2403337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847236 w 1744338"/>
                  <a:gd name="connsiteY9" fmla="*/ 87206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1074637 w 1744338"/>
                  <a:gd name="connsiteY38" fmla="*/ 1525837 h 2403337"/>
                  <a:gd name="connsiteX39" fmla="*/ 1049443 w 1744338"/>
                  <a:gd name="connsiteY39" fmla="*/ 1527211 h 2403337"/>
                  <a:gd name="connsiteX40" fmla="*/ 821323 w 1744338"/>
                  <a:gd name="connsiteY40" fmla="*/ 1527211 h 2403337"/>
                  <a:gd name="connsiteX41" fmla="*/ 529531 w 1744338"/>
                  <a:gd name="connsiteY41" fmla="*/ 1524005 h 2403337"/>
                  <a:gd name="connsiteX42" fmla="*/ 516247 w 1744338"/>
                  <a:gd name="connsiteY42" fmla="*/ 1523547 h 2403337"/>
                  <a:gd name="connsiteX43" fmla="*/ 485556 w 1744338"/>
                  <a:gd name="connsiteY43" fmla="*/ 1525837 h 2403337"/>
                  <a:gd name="connsiteX44" fmla="*/ 416387 w 1744338"/>
                  <a:gd name="connsiteY44" fmla="*/ 1542786 h 2403337"/>
                  <a:gd name="connsiteX45" fmla="*/ 404935 w 1744338"/>
                  <a:gd name="connsiteY45" fmla="*/ 1553322 h 2403337"/>
                  <a:gd name="connsiteX46" fmla="*/ 259727 w 1744338"/>
                  <a:gd name="connsiteY46" fmla="*/ 1858397 h 2403337"/>
                  <a:gd name="connsiteX47" fmla="*/ 272095 w 1744338"/>
                  <a:gd name="connsiteY47" fmla="*/ 1875346 h 2403337"/>
                  <a:gd name="connsiteX48" fmla="*/ 298663 w 1744338"/>
                  <a:gd name="connsiteY48" fmla="*/ 1876262 h 2403337"/>
                  <a:gd name="connsiteX49" fmla="*/ 301869 w 1744338"/>
                  <a:gd name="connsiteY49" fmla="*/ 1877636 h 2403337"/>
                  <a:gd name="connsiteX50" fmla="*/ 250107 w 1744338"/>
                  <a:gd name="connsiteY50" fmla="*/ 1914740 h 2403337"/>
                  <a:gd name="connsiteX51" fmla="*/ 238197 w 1744338"/>
                  <a:gd name="connsiteY51" fmla="*/ 1930773 h 2403337"/>
                  <a:gd name="connsiteX52" fmla="*/ 206590 w 1744338"/>
                  <a:gd name="connsiteY52" fmla="*/ 2211113 h 2403337"/>
                  <a:gd name="connsiteX53" fmla="*/ 207965 w 1744338"/>
                  <a:gd name="connsiteY53" fmla="*/ 2215235 h 2403337"/>
                  <a:gd name="connsiteX54" fmla="*/ 244610 w 1744338"/>
                  <a:gd name="connsiteY54" fmla="*/ 2193248 h 2403337"/>
                  <a:gd name="connsiteX55" fmla="*/ 213003 w 1744338"/>
                  <a:gd name="connsiteY55" fmla="*/ 2275243 h 2403337"/>
                  <a:gd name="connsiteX56" fmla="*/ 207049 w 1744338"/>
                  <a:gd name="connsiteY56" fmla="*/ 2310056 h 2403337"/>
                  <a:gd name="connsiteX57" fmla="*/ 208423 w 1744338"/>
                  <a:gd name="connsiteY57" fmla="*/ 2393425 h 2403337"/>
                  <a:gd name="connsiteX58" fmla="*/ 197887 w 1744338"/>
                  <a:gd name="connsiteY58" fmla="*/ 2402587 h 2403337"/>
                  <a:gd name="connsiteX59" fmla="*/ 162616 w 1744338"/>
                  <a:gd name="connsiteY59" fmla="*/ 2401670 h 2403337"/>
                  <a:gd name="connsiteX60" fmla="*/ 158493 w 1744338"/>
                  <a:gd name="connsiteY60" fmla="*/ 2398922 h 2403337"/>
                  <a:gd name="connsiteX61" fmla="*/ 155744 w 1744338"/>
                  <a:gd name="connsiteY61" fmla="*/ 2387470 h 2403337"/>
                  <a:gd name="connsiteX62" fmla="*/ 152538 w 1744338"/>
                  <a:gd name="connsiteY62" fmla="*/ 2183628 h 2403337"/>
                  <a:gd name="connsiteX63" fmla="*/ 208881 w 1744338"/>
                  <a:gd name="connsiteY63" fmla="*/ 1846946 h 2403337"/>
                  <a:gd name="connsiteX64" fmla="*/ 301411 w 1744338"/>
                  <a:gd name="connsiteY64" fmla="*/ 1630736 h 2403337"/>
                  <a:gd name="connsiteX65" fmla="*/ 305076 w 1744338"/>
                  <a:gd name="connsiteY65" fmla="*/ 1595006 h 2403337"/>
                  <a:gd name="connsiteX66" fmla="*/ 290876 w 1744338"/>
                  <a:gd name="connsiteY66" fmla="*/ 1528128 h 2403337"/>
                  <a:gd name="connsiteX67" fmla="*/ 278508 w 1744338"/>
                  <a:gd name="connsiteY67" fmla="*/ 1505224 h 2403337"/>
                  <a:gd name="connsiteX68" fmla="*/ 127802 w 1744338"/>
                  <a:gd name="connsiteY68" fmla="*/ 1332989 h 2403337"/>
                  <a:gd name="connsiteX69" fmla="*/ 65046 w 1744338"/>
                  <a:gd name="connsiteY69" fmla="*/ 1218013 h 2403337"/>
                  <a:gd name="connsiteX70" fmla="*/ 0 w 1744338"/>
                  <a:gd name="connsiteY70" fmla="*/ 870336 h 2403337"/>
                  <a:gd name="connsiteX71" fmla="*/ 149790 w 1744338"/>
                  <a:gd name="connsiteY71" fmla="*/ 418678 h 2403337"/>
                  <a:gd name="connsiteX72" fmla="*/ 161699 w 1744338"/>
                  <a:gd name="connsiteY72" fmla="*/ 410890 h 2403337"/>
                  <a:gd name="connsiteX73" fmla="*/ 178190 w 1744338"/>
                  <a:gd name="connsiteY73" fmla="*/ 534570 h 2403337"/>
                  <a:gd name="connsiteX74" fmla="*/ 259269 w 1744338"/>
                  <a:gd name="connsiteY74" fmla="*/ 1182741 h 2403337"/>
                  <a:gd name="connsiteX75" fmla="*/ 297289 w 1744338"/>
                  <a:gd name="connsiteY75" fmla="*/ 1486901 h 2403337"/>
                  <a:gd name="connsiteX76" fmla="*/ 301869 w 1744338"/>
                  <a:gd name="connsiteY76" fmla="*/ 1502476 h 2403337"/>
                  <a:gd name="connsiteX77" fmla="*/ 310573 w 1744338"/>
                  <a:gd name="connsiteY77" fmla="*/ 1532250 h 2403337"/>
                  <a:gd name="connsiteX78" fmla="*/ 322483 w 1744338"/>
                  <a:gd name="connsiteY78" fmla="*/ 1587677 h 2403337"/>
                  <a:gd name="connsiteX79" fmla="*/ 352715 w 1744338"/>
                  <a:gd name="connsiteY79" fmla="*/ 1536831 h 2403337"/>
                  <a:gd name="connsiteX80" fmla="*/ 534570 w 1744338"/>
                  <a:gd name="connsiteY80" fmla="*/ 1275272 h 2403337"/>
                  <a:gd name="connsiteX81" fmla="*/ 542815 w 1744338"/>
                  <a:gd name="connsiteY81" fmla="*/ 1234045 h 2403337"/>
                  <a:gd name="connsiteX82" fmla="*/ 523576 w 1744338"/>
                  <a:gd name="connsiteY82" fmla="*/ 1148386 h 2403337"/>
                  <a:gd name="connsiteX83" fmla="*/ 490595 w 1744338"/>
                  <a:gd name="connsiteY83" fmla="*/ 1080133 h 2403337"/>
                  <a:gd name="connsiteX84" fmla="*/ 450743 w 1744338"/>
                  <a:gd name="connsiteY84" fmla="*/ 1026539 h 2403337"/>
                  <a:gd name="connsiteX85" fmla="*/ 306450 w 1744338"/>
                  <a:gd name="connsiteY85" fmla="*/ 553809 h 2403337"/>
                  <a:gd name="connsiteX86" fmla="*/ 522660 w 1744338"/>
                  <a:gd name="connsiteY86" fmla="*/ 9161 h 2403337"/>
                  <a:gd name="connsiteX87" fmla="*/ 527699 w 1744338"/>
                  <a:gd name="connsiteY87" fmla="*/ 2290 h 2403337"/>
                  <a:gd name="connsiteX88" fmla="*/ 529989 w 1744338"/>
                  <a:gd name="connsiteY88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1074637 w 1744338"/>
                  <a:gd name="connsiteY38" fmla="*/ 1525837 h 2403337"/>
                  <a:gd name="connsiteX39" fmla="*/ 821323 w 1744338"/>
                  <a:gd name="connsiteY39" fmla="*/ 1527211 h 2403337"/>
                  <a:gd name="connsiteX40" fmla="*/ 529531 w 1744338"/>
                  <a:gd name="connsiteY40" fmla="*/ 1524005 h 2403337"/>
                  <a:gd name="connsiteX41" fmla="*/ 516247 w 1744338"/>
                  <a:gd name="connsiteY41" fmla="*/ 1523547 h 2403337"/>
                  <a:gd name="connsiteX42" fmla="*/ 485556 w 1744338"/>
                  <a:gd name="connsiteY42" fmla="*/ 1525837 h 2403337"/>
                  <a:gd name="connsiteX43" fmla="*/ 416387 w 1744338"/>
                  <a:gd name="connsiteY43" fmla="*/ 1542786 h 2403337"/>
                  <a:gd name="connsiteX44" fmla="*/ 404935 w 1744338"/>
                  <a:gd name="connsiteY44" fmla="*/ 1553322 h 2403337"/>
                  <a:gd name="connsiteX45" fmla="*/ 259727 w 1744338"/>
                  <a:gd name="connsiteY45" fmla="*/ 1858397 h 2403337"/>
                  <a:gd name="connsiteX46" fmla="*/ 272095 w 1744338"/>
                  <a:gd name="connsiteY46" fmla="*/ 1875346 h 2403337"/>
                  <a:gd name="connsiteX47" fmla="*/ 298663 w 1744338"/>
                  <a:gd name="connsiteY47" fmla="*/ 1876262 h 2403337"/>
                  <a:gd name="connsiteX48" fmla="*/ 301869 w 1744338"/>
                  <a:gd name="connsiteY48" fmla="*/ 1877636 h 2403337"/>
                  <a:gd name="connsiteX49" fmla="*/ 250107 w 1744338"/>
                  <a:gd name="connsiteY49" fmla="*/ 1914740 h 2403337"/>
                  <a:gd name="connsiteX50" fmla="*/ 238197 w 1744338"/>
                  <a:gd name="connsiteY50" fmla="*/ 1930773 h 2403337"/>
                  <a:gd name="connsiteX51" fmla="*/ 206590 w 1744338"/>
                  <a:gd name="connsiteY51" fmla="*/ 2211113 h 2403337"/>
                  <a:gd name="connsiteX52" fmla="*/ 207965 w 1744338"/>
                  <a:gd name="connsiteY52" fmla="*/ 2215235 h 2403337"/>
                  <a:gd name="connsiteX53" fmla="*/ 244610 w 1744338"/>
                  <a:gd name="connsiteY53" fmla="*/ 2193248 h 2403337"/>
                  <a:gd name="connsiteX54" fmla="*/ 213003 w 1744338"/>
                  <a:gd name="connsiteY54" fmla="*/ 2275243 h 2403337"/>
                  <a:gd name="connsiteX55" fmla="*/ 207049 w 1744338"/>
                  <a:gd name="connsiteY55" fmla="*/ 2310056 h 2403337"/>
                  <a:gd name="connsiteX56" fmla="*/ 208423 w 1744338"/>
                  <a:gd name="connsiteY56" fmla="*/ 2393425 h 2403337"/>
                  <a:gd name="connsiteX57" fmla="*/ 197887 w 1744338"/>
                  <a:gd name="connsiteY57" fmla="*/ 2402587 h 2403337"/>
                  <a:gd name="connsiteX58" fmla="*/ 162616 w 1744338"/>
                  <a:gd name="connsiteY58" fmla="*/ 2401670 h 2403337"/>
                  <a:gd name="connsiteX59" fmla="*/ 158493 w 1744338"/>
                  <a:gd name="connsiteY59" fmla="*/ 2398922 h 2403337"/>
                  <a:gd name="connsiteX60" fmla="*/ 155744 w 1744338"/>
                  <a:gd name="connsiteY60" fmla="*/ 2387470 h 2403337"/>
                  <a:gd name="connsiteX61" fmla="*/ 152538 w 1744338"/>
                  <a:gd name="connsiteY61" fmla="*/ 2183628 h 2403337"/>
                  <a:gd name="connsiteX62" fmla="*/ 208881 w 1744338"/>
                  <a:gd name="connsiteY62" fmla="*/ 1846946 h 2403337"/>
                  <a:gd name="connsiteX63" fmla="*/ 301411 w 1744338"/>
                  <a:gd name="connsiteY63" fmla="*/ 1630736 h 2403337"/>
                  <a:gd name="connsiteX64" fmla="*/ 305076 w 1744338"/>
                  <a:gd name="connsiteY64" fmla="*/ 1595006 h 2403337"/>
                  <a:gd name="connsiteX65" fmla="*/ 290876 w 1744338"/>
                  <a:gd name="connsiteY65" fmla="*/ 1528128 h 2403337"/>
                  <a:gd name="connsiteX66" fmla="*/ 278508 w 1744338"/>
                  <a:gd name="connsiteY66" fmla="*/ 1505224 h 2403337"/>
                  <a:gd name="connsiteX67" fmla="*/ 127802 w 1744338"/>
                  <a:gd name="connsiteY67" fmla="*/ 1332989 h 2403337"/>
                  <a:gd name="connsiteX68" fmla="*/ 65046 w 1744338"/>
                  <a:gd name="connsiteY68" fmla="*/ 1218013 h 2403337"/>
                  <a:gd name="connsiteX69" fmla="*/ 0 w 1744338"/>
                  <a:gd name="connsiteY69" fmla="*/ 870336 h 2403337"/>
                  <a:gd name="connsiteX70" fmla="*/ 149790 w 1744338"/>
                  <a:gd name="connsiteY70" fmla="*/ 418678 h 2403337"/>
                  <a:gd name="connsiteX71" fmla="*/ 161699 w 1744338"/>
                  <a:gd name="connsiteY71" fmla="*/ 410890 h 2403337"/>
                  <a:gd name="connsiteX72" fmla="*/ 178190 w 1744338"/>
                  <a:gd name="connsiteY72" fmla="*/ 534570 h 2403337"/>
                  <a:gd name="connsiteX73" fmla="*/ 259269 w 1744338"/>
                  <a:gd name="connsiteY73" fmla="*/ 1182741 h 2403337"/>
                  <a:gd name="connsiteX74" fmla="*/ 297289 w 1744338"/>
                  <a:gd name="connsiteY74" fmla="*/ 1486901 h 2403337"/>
                  <a:gd name="connsiteX75" fmla="*/ 301869 w 1744338"/>
                  <a:gd name="connsiteY75" fmla="*/ 1502476 h 2403337"/>
                  <a:gd name="connsiteX76" fmla="*/ 310573 w 1744338"/>
                  <a:gd name="connsiteY76" fmla="*/ 1532250 h 2403337"/>
                  <a:gd name="connsiteX77" fmla="*/ 322483 w 1744338"/>
                  <a:gd name="connsiteY77" fmla="*/ 1587677 h 2403337"/>
                  <a:gd name="connsiteX78" fmla="*/ 352715 w 1744338"/>
                  <a:gd name="connsiteY78" fmla="*/ 1536831 h 2403337"/>
                  <a:gd name="connsiteX79" fmla="*/ 534570 w 1744338"/>
                  <a:gd name="connsiteY79" fmla="*/ 1275272 h 2403337"/>
                  <a:gd name="connsiteX80" fmla="*/ 542815 w 1744338"/>
                  <a:gd name="connsiteY80" fmla="*/ 1234045 h 2403337"/>
                  <a:gd name="connsiteX81" fmla="*/ 523576 w 1744338"/>
                  <a:gd name="connsiteY81" fmla="*/ 1148386 h 2403337"/>
                  <a:gd name="connsiteX82" fmla="*/ 490595 w 1744338"/>
                  <a:gd name="connsiteY82" fmla="*/ 1080133 h 2403337"/>
                  <a:gd name="connsiteX83" fmla="*/ 450743 w 1744338"/>
                  <a:gd name="connsiteY83" fmla="*/ 1026539 h 2403337"/>
                  <a:gd name="connsiteX84" fmla="*/ 306450 w 1744338"/>
                  <a:gd name="connsiteY84" fmla="*/ 553809 h 2403337"/>
                  <a:gd name="connsiteX85" fmla="*/ 522660 w 1744338"/>
                  <a:gd name="connsiteY85" fmla="*/ 9161 h 2403337"/>
                  <a:gd name="connsiteX86" fmla="*/ 527699 w 1744338"/>
                  <a:gd name="connsiteY86" fmla="*/ 2290 h 2403337"/>
                  <a:gd name="connsiteX87" fmla="*/ 529989 w 1744338"/>
                  <a:gd name="connsiteY87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821323 w 1744338"/>
                  <a:gd name="connsiteY38" fmla="*/ 1527211 h 2403337"/>
                  <a:gd name="connsiteX39" fmla="*/ 529531 w 1744338"/>
                  <a:gd name="connsiteY39" fmla="*/ 1524005 h 2403337"/>
                  <a:gd name="connsiteX40" fmla="*/ 516247 w 1744338"/>
                  <a:gd name="connsiteY40" fmla="*/ 1523547 h 2403337"/>
                  <a:gd name="connsiteX41" fmla="*/ 485556 w 1744338"/>
                  <a:gd name="connsiteY41" fmla="*/ 1525837 h 2403337"/>
                  <a:gd name="connsiteX42" fmla="*/ 416387 w 1744338"/>
                  <a:gd name="connsiteY42" fmla="*/ 1542786 h 2403337"/>
                  <a:gd name="connsiteX43" fmla="*/ 404935 w 1744338"/>
                  <a:gd name="connsiteY43" fmla="*/ 1553322 h 2403337"/>
                  <a:gd name="connsiteX44" fmla="*/ 259727 w 1744338"/>
                  <a:gd name="connsiteY44" fmla="*/ 1858397 h 2403337"/>
                  <a:gd name="connsiteX45" fmla="*/ 272095 w 1744338"/>
                  <a:gd name="connsiteY45" fmla="*/ 1875346 h 2403337"/>
                  <a:gd name="connsiteX46" fmla="*/ 298663 w 1744338"/>
                  <a:gd name="connsiteY46" fmla="*/ 1876262 h 2403337"/>
                  <a:gd name="connsiteX47" fmla="*/ 301869 w 1744338"/>
                  <a:gd name="connsiteY47" fmla="*/ 1877636 h 2403337"/>
                  <a:gd name="connsiteX48" fmla="*/ 250107 w 1744338"/>
                  <a:gd name="connsiteY48" fmla="*/ 1914740 h 2403337"/>
                  <a:gd name="connsiteX49" fmla="*/ 238197 w 1744338"/>
                  <a:gd name="connsiteY49" fmla="*/ 1930773 h 2403337"/>
                  <a:gd name="connsiteX50" fmla="*/ 206590 w 1744338"/>
                  <a:gd name="connsiteY50" fmla="*/ 2211113 h 2403337"/>
                  <a:gd name="connsiteX51" fmla="*/ 207965 w 1744338"/>
                  <a:gd name="connsiteY51" fmla="*/ 2215235 h 2403337"/>
                  <a:gd name="connsiteX52" fmla="*/ 244610 w 1744338"/>
                  <a:gd name="connsiteY52" fmla="*/ 2193248 h 2403337"/>
                  <a:gd name="connsiteX53" fmla="*/ 213003 w 1744338"/>
                  <a:gd name="connsiteY53" fmla="*/ 2275243 h 2403337"/>
                  <a:gd name="connsiteX54" fmla="*/ 207049 w 1744338"/>
                  <a:gd name="connsiteY54" fmla="*/ 2310056 h 2403337"/>
                  <a:gd name="connsiteX55" fmla="*/ 208423 w 1744338"/>
                  <a:gd name="connsiteY55" fmla="*/ 2393425 h 2403337"/>
                  <a:gd name="connsiteX56" fmla="*/ 197887 w 1744338"/>
                  <a:gd name="connsiteY56" fmla="*/ 2402587 h 2403337"/>
                  <a:gd name="connsiteX57" fmla="*/ 162616 w 1744338"/>
                  <a:gd name="connsiteY57" fmla="*/ 2401670 h 2403337"/>
                  <a:gd name="connsiteX58" fmla="*/ 158493 w 1744338"/>
                  <a:gd name="connsiteY58" fmla="*/ 2398922 h 2403337"/>
                  <a:gd name="connsiteX59" fmla="*/ 155744 w 1744338"/>
                  <a:gd name="connsiteY59" fmla="*/ 2387470 h 2403337"/>
                  <a:gd name="connsiteX60" fmla="*/ 152538 w 1744338"/>
                  <a:gd name="connsiteY60" fmla="*/ 2183628 h 2403337"/>
                  <a:gd name="connsiteX61" fmla="*/ 208881 w 1744338"/>
                  <a:gd name="connsiteY61" fmla="*/ 1846946 h 2403337"/>
                  <a:gd name="connsiteX62" fmla="*/ 301411 w 1744338"/>
                  <a:gd name="connsiteY62" fmla="*/ 1630736 h 2403337"/>
                  <a:gd name="connsiteX63" fmla="*/ 305076 w 1744338"/>
                  <a:gd name="connsiteY63" fmla="*/ 1595006 h 2403337"/>
                  <a:gd name="connsiteX64" fmla="*/ 290876 w 1744338"/>
                  <a:gd name="connsiteY64" fmla="*/ 1528128 h 2403337"/>
                  <a:gd name="connsiteX65" fmla="*/ 278508 w 1744338"/>
                  <a:gd name="connsiteY65" fmla="*/ 1505224 h 2403337"/>
                  <a:gd name="connsiteX66" fmla="*/ 127802 w 1744338"/>
                  <a:gd name="connsiteY66" fmla="*/ 1332989 h 2403337"/>
                  <a:gd name="connsiteX67" fmla="*/ 65046 w 1744338"/>
                  <a:gd name="connsiteY67" fmla="*/ 1218013 h 2403337"/>
                  <a:gd name="connsiteX68" fmla="*/ 0 w 1744338"/>
                  <a:gd name="connsiteY68" fmla="*/ 870336 h 2403337"/>
                  <a:gd name="connsiteX69" fmla="*/ 149790 w 1744338"/>
                  <a:gd name="connsiteY69" fmla="*/ 418678 h 2403337"/>
                  <a:gd name="connsiteX70" fmla="*/ 161699 w 1744338"/>
                  <a:gd name="connsiteY70" fmla="*/ 410890 h 2403337"/>
                  <a:gd name="connsiteX71" fmla="*/ 178190 w 1744338"/>
                  <a:gd name="connsiteY71" fmla="*/ 534570 h 2403337"/>
                  <a:gd name="connsiteX72" fmla="*/ 259269 w 1744338"/>
                  <a:gd name="connsiteY72" fmla="*/ 1182741 h 2403337"/>
                  <a:gd name="connsiteX73" fmla="*/ 297289 w 1744338"/>
                  <a:gd name="connsiteY73" fmla="*/ 1486901 h 2403337"/>
                  <a:gd name="connsiteX74" fmla="*/ 301869 w 1744338"/>
                  <a:gd name="connsiteY74" fmla="*/ 1502476 h 2403337"/>
                  <a:gd name="connsiteX75" fmla="*/ 310573 w 1744338"/>
                  <a:gd name="connsiteY75" fmla="*/ 1532250 h 2403337"/>
                  <a:gd name="connsiteX76" fmla="*/ 322483 w 1744338"/>
                  <a:gd name="connsiteY76" fmla="*/ 1587677 h 2403337"/>
                  <a:gd name="connsiteX77" fmla="*/ 352715 w 1744338"/>
                  <a:gd name="connsiteY77" fmla="*/ 1536831 h 2403337"/>
                  <a:gd name="connsiteX78" fmla="*/ 534570 w 1744338"/>
                  <a:gd name="connsiteY78" fmla="*/ 1275272 h 2403337"/>
                  <a:gd name="connsiteX79" fmla="*/ 542815 w 1744338"/>
                  <a:gd name="connsiteY79" fmla="*/ 1234045 h 2403337"/>
                  <a:gd name="connsiteX80" fmla="*/ 523576 w 1744338"/>
                  <a:gd name="connsiteY80" fmla="*/ 1148386 h 2403337"/>
                  <a:gd name="connsiteX81" fmla="*/ 490595 w 1744338"/>
                  <a:gd name="connsiteY81" fmla="*/ 1080133 h 2403337"/>
                  <a:gd name="connsiteX82" fmla="*/ 450743 w 1744338"/>
                  <a:gd name="connsiteY82" fmla="*/ 1026539 h 2403337"/>
                  <a:gd name="connsiteX83" fmla="*/ 306450 w 1744338"/>
                  <a:gd name="connsiteY83" fmla="*/ 553809 h 2403337"/>
                  <a:gd name="connsiteX84" fmla="*/ 522660 w 1744338"/>
                  <a:gd name="connsiteY84" fmla="*/ 9161 h 2403337"/>
                  <a:gd name="connsiteX85" fmla="*/ 527699 w 1744338"/>
                  <a:gd name="connsiteY85" fmla="*/ 2290 h 2403337"/>
                  <a:gd name="connsiteX86" fmla="*/ 529989 w 1744338"/>
                  <a:gd name="connsiteY86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821323 w 1744338"/>
                  <a:gd name="connsiteY37" fmla="*/ 1527211 h 2403337"/>
                  <a:gd name="connsiteX38" fmla="*/ 529531 w 1744338"/>
                  <a:gd name="connsiteY38" fmla="*/ 1524005 h 2403337"/>
                  <a:gd name="connsiteX39" fmla="*/ 516247 w 1744338"/>
                  <a:gd name="connsiteY39" fmla="*/ 1523547 h 2403337"/>
                  <a:gd name="connsiteX40" fmla="*/ 485556 w 1744338"/>
                  <a:gd name="connsiteY40" fmla="*/ 1525837 h 2403337"/>
                  <a:gd name="connsiteX41" fmla="*/ 416387 w 1744338"/>
                  <a:gd name="connsiteY41" fmla="*/ 1542786 h 2403337"/>
                  <a:gd name="connsiteX42" fmla="*/ 404935 w 1744338"/>
                  <a:gd name="connsiteY42" fmla="*/ 1553322 h 2403337"/>
                  <a:gd name="connsiteX43" fmla="*/ 259727 w 1744338"/>
                  <a:gd name="connsiteY43" fmla="*/ 1858397 h 2403337"/>
                  <a:gd name="connsiteX44" fmla="*/ 272095 w 1744338"/>
                  <a:gd name="connsiteY44" fmla="*/ 1875346 h 2403337"/>
                  <a:gd name="connsiteX45" fmla="*/ 298663 w 1744338"/>
                  <a:gd name="connsiteY45" fmla="*/ 1876262 h 2403337"/>
                  <a:gd name="connsiteX46" fmla="*/ 301869 w 1744338"/>
                  <a:gd name="connsiteY46" fmla="*/ 1877636 h 2403337"/>
                  <a:gd name="connsiteX47" fmla="*/ 250107 w 1744338"/>
                  <a:gd name="connsiteY47" fmla="*/ 1914740 h 2403337"/>
                  <a:gd name="connsiteX48" fmla="*/ 238197 w 1744338"/>
                  <a:gd name="connsiteY48" fmla="*/ 1930773 h 2403337"/>
                  <a:gd name="connsiteX49" fmla="*/ 206590 w 1744338"/>
                  <a:gd name="connsiteY49" fmla="*/ 2211113 h 2403337"/>
                  <a:gd name="connsiteX50" fmla="*/ 207965 w 1744338"/>
                  <a:gd name="connsiteY50" fmla="*/ 2215235 h 2403337"/>
                  <a:gd name="connsiteX51" fmla="*/ 244610 w 1744338"/>
                  <a:gd name="connsiteY51" fmla="*/ 2193248 h 2403337"/>
                  <a:gd name="connsiteX52" fmla="*/ 213003 w 1744338"/>
                  <a:gd name="connsiteY52" fmla="*/ 2275243 h 2403337"/>
                  <a:gd name="connsiteX53" fmla="*/ 207049 w 1744338"/>
                  <a:gd name="connsiteY53" fmla="*/ 2310056 h 2403337"/>
                  <a:gd name="connsiteX54" fmla="*/ 208423 w 1744338"/>
                  <a:gd name="connsiteY54" fmla="*/ 2393425 h 2403337"/>
                  <a:gd name="connsiteX55" fmla="*/ 197887 w 1744338"/>
                  <a:gd name="connsiteY55" fmla="*/ 2402587 h 2403337"/>
                  <a:gd name="connsiteX56" fmla="*/ 162616 w 1744338"/>
                  <a:gd name="connsiteY56" fmla="*/ 2401670 h 2403337"/>
                  <a:gd name="connsiteX57" fmla="*/ 158493 w 1744338"/>
                  <a:gd name="connsiteY57" fmla="*/ 2398922 h 2403337"/>
                  <a:gd name="connsiteX58" fmla="*/ 155744 w 1744338"/>
                  <a:gd name="connsiteY58" fmla="*/ 2387470 h 2403337"/>
                  <a:gd name="connsiteX59" fmla="*/ 152538 w 1744338"/>
                  <a:gd name="connsiteY59" fmla="*/ 2183628 h 2403337"/>
                  <a:gd name="connsiteX60" fmla="*/ 208881 w 1744338"/>
                  <a:gd name="connsiteY60" fmla="*/ 1846946 h 2403337"/>
                  <a:gd name="connsiteX61" fmla="*/ 301411 w 1744338"/>
                  <a:gd name="connsiteY61" fmla="*/ 1630736 h 2403337"/>
                  <a:gd name="connsiteX62" fmla="*/ 305076 w 1744338"/>
                  <a:gd name="connsiteY62" fmla="*/ 1595006 h 2403337"/>
                  <a:gd name="connsiteX63" fmla="*/ 290876 w 1744338"/>
                  <a:gd name="connsiteY63" fmla="*/ 1528128 h 2403337"/>
                  <a:gd name="connsiteX64" fmla="*/ 278508 w 1744338"/>
                  <a:gd name="connsiteY64" fmla="*/ 1505224 h 2403337"/>
                  <a:gd name="connsiteX65" fmla="*/ 127802 w 1744338"/>
                  <a:gd name="connsiteY65" fmla="*/ 1332989 h 2403337"/>
                  <a:gd name="connsiteX66" fmla="*/ 65046 w 1744338"/>
                  <a:gd name="connsiteY66" fmla="*/ 1218013 h 2403337"/>
                  <a:gd name="connsiteX67" fmla="*/ 0 w 1744338"/>
                  <a:gd name="connsiteY67" fmla="*/ 870336 h 2403337"/>
                  <a:gd name="connsiteX68" fmla="*/ 149790 w 1744338"/>
                  <a:gd name="connsiteY68" fmla="*/ 418678 h 2403337"/>
                  <a:gd name="connsiteX69" fmla="*/ 161699 w 1744338"/>
                  <a:gd name="connsiteY69" fmla="*/ 410890 h 2403337"/>
                  <a:gd name="connsiteX70" fmla="*/ 178190 w 1744338"/>
                  <a:gd name="connsiteY70" fmla="*/ 534570 h 2403337"/>
                  <a:gd name="connsiteX71" fmla="*/ 259269 w 1744338"/>
                  <a:gd name="connsiteY71" fmla="*/ 1182741 h 2403337"/>
                  <a:gd name="connsiteX72" fmla="*/ 297289 w 1744338"/>
                  <a:gd name="connsiteY72" fmla="*/ 1486901 h 2403337"/>
                  <a:gd name="connsiteX73" fmla="*/ 301869 w 1744338"/>
                  <a:gd name="connsiteY73" fmla="*/ 1502476 h 2403337"/>
                  <a:gd name="connsiteX74" fmla="*/ 310573 w 1744338"/>
                  <a:gd name="connsiteY74" fmla="*/ 1532250 h 2403337"/>
                  <a:gd name="connsiteX75" fmla="*/ 322483 w 1744338"/>
                  <a:gd name="connsiteY75" fmla="*/ 1587677 h 2403337"/>
                  <a:gd name="connsiteX76" fmla="*/ 352715 w 1744338"/>
                  <a:gd name="connsiteY76" fmla="*/ 1536831 h 2403337"/>
                  <a:gd name="connsiteX77" fmla="*/ 534570 w 1744338"/>
                  <a:gd name="connsiteY77" fmla="*/ 1275272 h 2403337"/>
                  <a:gd name="connsiteX78" fmla="*/ 542815 w 1744338"/>
                  <a:gd name="connsiteY78" fmla="*/ 1234045 h 2403337"/>
                  <a:gd name="connsiteX79" fmla="*/ 523576 w 1744338"/>
                  <a:gd name="connsiteY79" fmla="*/ 1148386 h 2403337"/>
                  <a:gd name="connsiteX80" fmla="*/ 490595 w 1744338"/>
                  <a:gd name="connsiteY80" fmla="*/ 1080133 h 2403337"/>
                  <a:gd name="connsiteX81" fmla="*/ 450743 w 1744338"/>
                  <a:gd name="connsiteY81" fmla="*/ 1026539 h 2403337"/>
                  <a:gd name="connsiteX82" fmla="*/ 306450 w 1744338"/>
                  <a:gd name="connsiteY82" fmla="*/ 553809 h 2403337"/>
                  <a:gd name="connsiteX83" fmla="*/ 522660 w 1744338"/>
                  <a:gd name="connsiteY83" fmla="*/ 9161 h 2403337"/>
                  <a:gd name="connsiteX84" fmla="*/ 527699 w 1744338"/>
                  <a:gd name="connsiteY84" fmla="*/ 2290 h 2403337"/>
                  <a:gd name="connsiteX85" fmla="*/ 529989 w 1744338"/>
                  <a:gd name="connsiteY85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821323 w 1744338"/>
                  <a:gd name="connsiteY36" fmla="*/ 1527211 h 2403337"/>
                  <a:gd name="connsiteX37" fmla="*/ 529531 w 1744338"/>
                  <a:gd name="connsiteY37" fmla="*/ 1524005 h 2403337"/>
                  <a:gd name="connsiteX38" fmla="*/ 516247 w 1744338"/>
                  <a:gd name="connsiteY38" fmla="*/ 1523547 h 2403337"/>
                  <a:gd name="connsiteX39" fmla="*/ 485556 w 1744338"/>
                  <a:gd name="connsiteY39" fmla="*/ 1525837 h 2403337"/>
                  <a:gd name="connsiteX40" fmla="*/ 416387 w 1744338"/>
                  <a:gd name="connsiteY40" fmla="*/ 1542786 h 2403337"/>
                  <a:gd name="connsiteX41" fmla="*/ 404935 w 1744338"/>
                  <a:gd name="connsiteY41" fmla="*/ 1553322 h 2403337"/>
                  <a:gd name="connsiteX42" fmla="*/ 259727 w 1744338"/>
                  <a:gd name="connsiteY42" fmla="*/ 1858397 h 2403337"/>
                  <a:gd name="connsiteX43" fmla="*/ 272095 w 1744338"/>
                  <a:gd name="connsiteY43" fmla="*/ 1875346 h 2403337"/>
                  <a:gd name="connsiteX44" fmla="*/ 298663 w 1744338"/>
                  <a:gd name="connsiteY44" fmla="*/ 1876262 h 2403337"/>
                  <a:gd name="connsiteX45" fmla="*/ 301869 w 1744338"/>
                  <a:gd name="connsiteY45" fmla="*/ 1877636 h 2403337"/>
                  <a:gd name="connsiteX46" fmla="*/ 250107 w 1744338"/>
                  <a:gd name="connsiteY46" fmla="*/ 1914740 h 2403337"/>
                  <a:gd name="connsiteX47" fmla="*/ 238197 w 1744338"/>
                  <a:gd name="connsiteY47" fmla="*/ 1930773 h 2403337"/>
                  <a:gd name="connsiteX48" fmla="*/ 206590 w 1744338"/>
                  <a:gd name="connsiteY48" fmla="*/ 2211113 h 2403337"/>
                  <a:gd name="connsiteX49" fmla="*/ 207965 w 1744338"/>
                  <a:gd name="connsiteY49" fmla="*/ 2215235 h 2403337"/>
                  <a:gd name="connsiteX50" fmla="*/ 244610 w 1744338"/>
                  <a:gd name="connsiteY50" fmla="*/ 2193248 h 2403337"/>
                  <a:gd name="connsiteX51" fmla="*/ 213003 w 1744338"/>
                  <a:gd name="connsiteY51" fmla="*/ 2275243 h 2403337"/>
                  <a:gd name="connsiteX52" fmla="*/ 207049 w 1744338"/>
                  <a:gd name="connsiteY52" fmla="*/ 2310056 h 2403337"/>
                  <a:gd name="connsiteX53" fmla="*/ 208423 w 1744338"/>
                  <a:gd name="connsiteY53" fmla="*/ 2393425 h 2403337"/>
                  <a:gd name="connsiteX54" fmla="*/ 197887 w 1744338"/>
                  <a:gd name="connsiteY54" fmla="*/ 2402587 h 2403337"/>
                  <a:gd name="connsiteX55" fmla="*/ 162616 w 1744338"/>
                  <a:gd name="connsiteY55" fmla="*/ 2401670 h 2403337"/>
                  <a:gd name="connsiteX56" fmla="*/ 158493 w 1744338"/>
                  <a:gd name="connsiteY56" fmla="*/ 2398922 h 2403337"/>
                  <a:gd name="connsiteX57" fmla="*/ 155744 w 1744338"/>
                  <a:gd name="connsiteY57" fmla="*/ 2387470 h 2403337"/>
                  <a:gd name="connsiteX58" fmla="*/ 152538 w 1744338"/>
                  <a:gd name="connsiteY58" fmla="*/ 2183628 h 2403337"/>
                  <a:gd name="connsiteX59" fmla="*/ 208881 w 1744338"/>
                  <a:gd name="connsiteY59" fmla="*/ 1846946 h 2403337"/>
                  <a:gd name="connsiteX60" fmla="*/ 301411 w 1744338"/>
                  <a:gd name="connsiteY60" fmla="*/ 1630736 h 2403337"/>
                  <a:gd name="connsiteX61" fmla="*/ 305076 w 1744338"/>
                  <a:gd name="connsiteY61" fmla="*/ 1595006 h 2403337"/>
                  <a:gd name="connsiteX62" fmla="*/ 290876 w 1744338"/>
                  <a:gd name="connsiteY62" fmla="*/ 1528128 h 2403337"/>
                  <a:gd name="connsiteX63" fmla="*/ 278508 w 1744338"/>
                  <a:gd name="connsiteY63" fmla="*/ 1505224 h 2403337"/>
                  <a:gd name="connsiteX64" fmla="*/ 127802 w 1744338"/>
                  <a:gd name="connsiteY64" fmla="*/ 1332989 h 2403337"/>
                  <a:gd name="connsiteX65" fmla="*/ 65046 w 1744338"/>
                  <a:gd name="connsiteY65" fmla="*/ 1218013 h 2403337"/>
                  <a:gd name="connsiteX66" fmla="*/ 0 w 1744338"/>
                  <a:gd name="connsiteY66" fmla="*/ 870336 h 2403337"/>
                  <a:gd name="connsiteX67" fmla="*/ 149790 w 1744338"/>
                  <a:gd name="connsiteY67" fmla="*/ 418678 h 2403337"/>
                  <a:gd name="connsiteX68" fmla="*/ 161699 w 1744338"/>
                  <a:gd name="connsiteY68" fmla="*/ 410890 h 2403337"/>
                  <a:gd name="connsiteX69" fmla="*/ 178190 w 1744338"/>
                  <a:gd name="connsiteY69" fmla="*/ 534570 h 2403337"/>
                  <a:gd name="connsiteX70" fmla="*/ 259269 w 1744338"/>
                  <a:gd name="connsiteY70" fmla="*/ 1182741 h 2403337"/>
                  <a:gd name="connsiteX71" fmla="*/ 297289 w 1744338"/>
                  <a:gd name="connsiteY71" fmla="*/ 1486901 h 2403337"/>
                  <a:gd name="connsiteX72" fmla="*/ 301869 w 1744338"/>
                  <a:gd name="connsiteY72" fmla="*/ 1502476 h 2403337"/>
                  <a:gd name="connsiteX73" fmla="*/ 310573 w 1744338"/>
                  <a:gd name="connsiteY73" fmla="*/ 1532250 h 2403337"/>
                  <a:gd name="connsiteX74" fmla="*/ 322483 w 1744338"/>
                  <a:gd name="connsiteY74" fmla="*/ 1587677 h 2403337"/>
                  <a:gd name="connsiteX75" fmla="*/ 352715 w 1744338"/>
                  <a:gd name="connsiteY75" fmla="*/ 1536831 h 2403337"/>
                  <a:gd name="connsiteX76" fmla="*/ 534570 w 1744338"/>
                  <a:gd name="connsiteY76" fmla="*/ 1275272 h 2403337"/>
                  <a:gd name="connsiteX77" fmla="*/ 542815 w 1744338"/>
                  <a:gd name="connsiteY77" fmla="*/ 1234045 h 2403337"/>
                  <a:gd name="connsiteX78" fmla="*/ 523576 w 1744338"/>
                  <a:gd name="connsiteY78" fmla="*/ 1148386 h 2403337"/>
                  <a:gd name="connsiteX79" fmla="*/ 490595 w 1744338"/>
                  <a:gd name="connsiteY79" fmla="*/ 1080133 h 2403337"/>
                  <a:gd name="connsiteX80" fmla="*/ 450743 w 1744338"/>
                  <a:gd name="connsiteY80" fmla="*/ 1026539 h 2403337"/>
                  <a:gd name="connsiteX81" fmla="*/ 306450 w 1744338"/>
                  <a:gd name="connsiteY81" fmla="*/ 553809 h 2403337"/>
                  <a:gd name="connsiteX82" fmla="*/ 522660 w 1744338"/>
                  <a:gd name="connsiteY82" fmla="*/ 9161 h 2403337"/>
                  <a:gd name="connsiteX83" fmla="*/ 527699 w 1744338"/>
                  <a:gd name="connsiteY83" fmla="*/ 2290 h 2403337"/>
                  <a:gd name="connsiteX84" fmla="*/ 529989 w 1744338"/>
                  <a:gd name="connsiteY84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1167167 w 1744338"/>
                  <a:gd name="connsiteY34" fmla="*/ 1506140 h 2403337"/>
                  <a:gd name="connsiteX35" fmla="*/ 821323 w 1744338"/>
                  <a:gd name="connsiteY35" fmla="*/ 1527211 h 2403337"/>
                  <a:gd name="connsiteX36" fmla="*/ 529531 w 1744338"/>
                  <a:gd name="connsiteY36" fmla="*/ 1524005 h 2403337"/>
                  <a:gd name="connsiteX37" fmla="*/ 516247 w 1744338"/>
                  <a:gd name="connsiteY37" fmla="*/ 1523547 h 2403337"/>
                  <a:gd name="connsiteX38" fmla="*/ 485556 w 1744338"/>
                  <a:gd name="connsiteY38" fmla="*/ 1525837 h 2403337"/>
                  <a:gd name="connsiteX39" fmla="*/ 416387 w 1744338"/>
                  <a:gd name="connsiteY39" fmla="*/ 1542786 h 2403337"/>
                  <a:gd name="connsiteX40" fmla="*/ 404935 w 1744338"/>
                  <a:gd name="connsiteY40" fmla="*/ 1553322 h 2403337"/>
                  <a:gd name="connsiteX41" fmla="*/ 259727 w 1744338"/>
                  <a:gd name="connsiteY41" fmla="*/ 1858397 h 2403337"/>
                  <a:gd name="connsiteX42" fmla="*/ 272095 w 1744338"/>
                  <a:gd name="connsiteY42" fmla="*/ 1875346 h 2403337"/>
                  <a:gd name="connsiteX43" fmla="*/ 298663 w 1744338"/>
                  <a:gd name="connsiteY43" fmla="*/ 1876262 h 2403337"/>
                  <a:gd name="connsiteX44" fmla="*/ 301869 w 1744338"/>
                  <a:gd name="connsiteY44" fmla="*/ 1877636 h 2403337"/>
                  <a:gd name="connsiteX45" fmla="*/ 250107 w 1744338"/>
                  <a:gd name="connsiteY45" fmla="*/ 1914740 h 2403337"/>
                  <a:gd name="connsiteX46" fmla="*/ 238197 w 1744338"/>
                  <a:gd name="connsiteY46" fmla="*/ 1930773 h 2403337"/>
                  <a:gd name="connsiteX47" fmla="*/ 206590 w 1744338"/>
                  <a:gd name="connsiteY47" fmla="*/ 2211113 h 2403337"/>
                  <a:gd name="connsiteX48" fmla="*/ 207965 w 1744338"/>
                  <a:gd name="connsiteY48" fmla="*/ 2215235 h 2403337"/>
                  <a:gd name="connsiteX49" fmla="*/ 244610 w 1744338"/>
                  <a:gd name="connsiteY49" fmla="*/ 2193248 h 2403337"/>
                  <a:gd name="connsiteX50" fmla="*/ 213003 w 1744338"/>
                  <a:gd name="connsiteY50" fmla="*/ 2275243 h 2403337"/>
                  <a:gd name="connsiteX51" fmla="*/ 207049 w 1744338"/>
                  <a:gd name="connsiteY51" fmla="*/ 2310056 h 2403337"/>
                  <a:gd name="connsiteX52" fmla="*/ 208423 w 1744338"/>
                  <a:gd name="connsiteY52" fmla="*/ 2393425 h 2403337"/>
                  <a:gd name="connsiteX53" fmla="*/ 197887 w 1744338"/>
                  <a:gd name="connsiteY53" fmla="*/ 2402587 h 2403337"/>
                  <a:gd name="connsiteX54" fmla="*/ 162616 w 1744338"/>
                  <a:gd name="connsiteY54" fmla="*/ 2401670 h 2403337"/>
                  <a:gd name="connsiteX55" fmla="*/ 158493 w 1744338"/>
                  <a:gd name="connsiteY55" fmla="*/ 2398922 h 2403337"/>
                  <a:gd name="connsiteX56" fmla="*/ 155744 w 1744338"/>
                  <a:gd name="connsiteY56" fmla="*/ 2387470 h 2403337"/>
                  <a:gd name="connsiteX57" fmla="*/ 152538 w 1744338"/>
                  <a:gd name="connsiteY57" fmla="*/ 2183628 h 2403337"/>
                  <a:gd name="connsiteX58" fmla="*/ 208881 w 1744338"/>
                  <a:gd name="connsiteY58" fmla="*/ 1846946 h 2403337"/>
                  <a:gd name="connsiteX59" fmla="*/ 301411 w 1744338"/>
                  <a:gd name="connsiteY59" fmla="*/ 1630736 h 2403337"/>
                  <a:gd name="connsiteX60" fmla="*/ 305076 w 1744338"/>
                  <a:gd name="connsiteY60" fmla="*/ 1595006 h 2403337"/>
                  <a:gd name="connsiteX61" fmla="*/ 290876 w 1744338"/>
                  <a:gd name="connsiteY61" fmla="*/ 1528128 h 2403337"/>
                  <a:gd name="connsiteX62" fmla="*/ 278508 w 1744338"/>
                  <a:gd name="connsiteY62" fmla="*/ 1505224 h 2403337"/>
                  <a:gd name="connsiteX63" fmla="*/ 127802 w 1744338"/>
                  <a:gd name="connsiteY63" fmla="*/ 1332989 h 2403337"/>
                  <a:gd name="connsiteX64" fmla="*/ 65046 w 1744338"/>
                  <a:gd name="connsiteY64" fmla="*/ 1218013 h 2403337"/>
                  <a:gd name="connsiteX65" fmla="*/ 0 w 1744338"/>
                  <a:gd name="connsiteY65" fmla="*/ 870336 h 2403337"/>
                  <a:gd name="connsiteX66" fmla="*/ 149790 w 1744338"/>
                  <a:gd name="connsiteY66" fmla="*/ 418678 h 2403337"/>
                  <a:gd name="connsiteX67" fmla="*/ 161699 w 1744338"/>
                  <a:gd name="connsiteY67" fmla="*/ 410890 h 2403337"/>
                  <a:gd name="connsiteX68" fmla="*/ 178190 w 1744338"/>
                  <a:gd name="connsiteY68" fmla="*/ 534570 h 2403337"/>
                  <a:gd name="connsiteX69" fmla="*/ 259269 w 1744338"/>
                  <a:gd name="connsiteY69" fmla="*/ 1182741 h 2403337"/>
                  <a:gd name="connsiteX70" fmla="*/ 297289 w 1744338"/>
                  <a:gd name="connsiteY70" fmla="*/ 1486901 h 2403337"/>
                  <a:gd name="connsiteX71" fmla="*/ 301869 w 1744338"/>
                  <a:gd name="connsiteY71" fmla="*/ 1502476 h 2403337"/>
                  <a:gd name="connsiteX72" fmla="*/ 310573 w 1744338"/>
                  <a:gd name="connsiteY72" fmla="*/ 1532250 h 2403337"/>
                  <a:gd name="connsiteX73" fmla="*/ 322483 w 1744338"/>
                  <a:gd name="connsiteY73" fmla="*/ 1587677 h 2403337"/>
                  <a:gd name="connsiteX74" fmla="*/ 352715 w 1744338"/>
                  <a:gd name="connsiteY74" fmla="*/ 1536831 h 2403337"/>
                  <a:gd name="connsiteX75" fmla="*/ 534570 w 1744338"/>
                  <a:gd name="connsiteY75" fmla="*/ 1275272 h 2403337"/>
                  <a:gd name="connsiteX76" fmla="*/ 542815 w 1744338"/>
                  <a:gd name="connsiteY76" fmla="*/ 1234045 h 2403337"/>
                  <a:gd name="connsiteX77" fmla="*/ 523576 w 1744338"/>
                  <a:gd name="connsiteY77" fmla="*/ 1148386 h 2403337"/>
                  <a:gd name="connsiteX78" fmla="*/ 490595 w 1744338"/>
                  <a:gd name="connsiteY78" fmla="*/ 1080133 h 2403337"/>
                  <a:gd name="connsiteX79" fmla="*/ 450743 w 1744338"/>
                  <a:gd name="connsiteY79" fmla="*/ 1026539 h 2403337"/>
                  <a:gd name="connsiteX80" fmla="*/ 306450 w 1744338"/>
                  <a:gd name="connsiteY80" fmla="*/ 553809 h 2403337"/>
                  <a:gd name="connsiteX81" fmla="*/ 522660 w 1744338"/>
                  <a:gd name="connsiteY81" fmla="*/ 9161 h 2403337"/>
                  <a:gd name="connsiteX82" fmla="*/ 527699 w 1744338"/>
                  <a:gd name="connsiteY82" fmla="*/ 2290 h 2403337"/>
                  <a:gd name="connsiteX83" fmla="*/ 529989 w 1744338"/>
                  <a:gd name="connsiteY83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1167167 w 1744338"/>
                  <a:gd name="connsiteY34" fmla="*/ 1506140 h 2403337"/>
                  <a:gd name="connsiteX35" fmla="*/ 529531 w 1744338"/>
                  <a:gd name="connsiteY35" fmla="*/ 1524005 h 2403337"/>
                  <a:gd name="connsiteX36" fmla="*/ 516247 w 1744338"/>
                  <a:gd name="connsiteY36" fmla="*/ 1523547 h 2403337"/>
                  <a:gd name="connsiteX37" fmla="*/ 485556 w 1744338"/>
                  <a:gd name="connsiteY37" fmla="*/ 1525837 h 2403337"/>
                  <a:gd name="connsiteX38" fmla="*/ 416387 w 1744338"/>
                  <a:gd name="connsiteY38" fmla="*/ 1542786 h 2403337"/>
                  <a:gd name="connsiteX39" fmla="*/ 404935 w 1744338"/>
                  <a:gd name="connsiteY39" fmla="*/ 1553322 h 2403337"/>
                  <a:gd name="connsiteX40" fmla="*/ 259727 w 1744338"/>
                  <a:gd name="connsiteY40" fmla="*/ 1858397 h 2403337"/>
                  <a:gd name="connsiteX41" fmla="*/ 272095 w 1744338"/>
                  <a:gd name="connsiteY41" fmla="*/ 1875346 h 2403337"/>
                  <a:gd name="connsiteX42" fmla="*/ 298663 w 1744338"/>
                  <a:gd name="connsiteY42" fmla="*/ 1876262 h 2403337"/>
                  <a:gd name="connsiteX43" fmla="*/ 301869 w 1744338"/>
                  <a:gd name="connsiteY43" fmla="*/ 1877636 h 2403337"/>
                  <a:gd name="connsiteX44" fmla="*/ 250107 w 1744338"/>
                  <a:gd name="connsiteY44" fmla="*/ 1914740 h 2403337"/>
                  <a:gd name="connsiteX45" fmla="*/ 238197 w 1744338"/>
                  <a:gd name="connsiteY45" fmla="*/ 1930773 h 2403337"/>
                  <a:gd name="connsiteX46" fmla="*/ 206590 w 1744338"/>
                  <a:gd name="connsiteY46" fmla="*/ 2211113 h 2403337"/>
                  <a:gd name="connsiteX47" fmla="*/ 207965 w 1744338"/>
                  <a:gd name="connsiteY47" fmla="*/ 2215235 h 2403337"/>
                  <a:gd name="connsiteX48" fmla="*/ 244610 w 1744338"/>
                  <a:gd name="connsiteY48" fmla="*/ 2193248 h 2403337"/>
                  <a:gd name="connsiteX49" fmla="*/ 213003 w 1744338"/>
                  <a:gd name="connsiteY49" fmla="*/ 2275243 h 2403337"/>
                  <a:gd name="connsiteX50" fmla="*/ 207049 w 1744338"/>
                  <a:gd name="connsiteY50" fmla="*/ 2310056 h 2403337"/>
                  <a:gd name="connsiteX51" fmla="*/ 208423 w 1744338"/>
                  <a:gd name="connsiteY51" fmla="*/ 2393425 h 2403337"/>
                  <a:gd name="connsiteX52" fmla="*/ 197887 w 1744338"/>
                  <a:gd name="connsiteY52" fmla="*/ 2402587 h 2403337"/>
                  <a:gd name="connsiteX53" fmla="*/ 162616 w 1744338"/>
                  <a:gd name="connsiteY53" fmla="*/ 2401670 h 2403337"/>
                  <a:gd name="connsiteX54" fmla="*/ 158493 w 1744338"/>
                  <a:gd name="connsiteY54" fmla="*/ 2398922 h 2403337"/>
                  <a:gd name="connsiteX55" fmla="*/ 155744 w 1744338"/>
                  <a:gd name="connsiteY55" fmla="*/ 2387470 h 2403337"/>
                  <a:gd name="connsiteX56" fmla="*/ 152538 w 1744338"/>
                  <a:gd name="connsiteY56" fmla="*/ 2183628 h 2403337"/>
                  <a:gd name="connsiteX57" fmla="*/ 208881 w 1744338"/>
                  <a:gd name="connsiteY57" fmla="*/ 1846946 h 2403337"/>
                  <a:gd name="connsiteX58" fmla="*/ 301411 w 1744338"/>
                  <a:gd name="connsiteY58" fmla="*/ 1630736 h 2403337"/>
                  <a:gd name="connsiteX59" fmla="*/ 305076 w 1744338"/>
                  <a:gd name="connsiteY59" fmla="*/ 1595006 h 2403337"/>
                  <a:gd name="connsiteX60" fmla="*/ 290876 w 1744338"/>
                  <a:gd name="connsiteY60" fmla="*/ 1528128 h 2403337"/>
                  <a:gd name="connsiteX61" fmla="*/ 278508 w 1744338"/>
                  <a:gd name="connsiteY61" fmla="*/ 1505224 h 2403337"/>
                  <a:gd name="connsiteX62" fmla="*/ 127802 w 1744338"/>
                  <a:gd name="connsiteY62" fmla="*/ 1332989 h 2403337"/>
                  <a:gd name="connsiteX63" fmla="*/ 65046 w 1744338"/>
                  <a:gd name="connsiteY63" fmla="*/ 1218013 h 2403337"/>
                  <a:gd name="connsiteX64" fmla="*/ 0 w 1744338"/>
                  <a:gd name="connsiteY64" fmla="*/ 870336 h 2403337"/>
                  <a:gd name="connsiteX65" fmla="*/ 149790 w 1744338"/>
                  <a:gd name="connsiteY65" fmla="*/ 418678 h 2403337"/>
                  <a:gd name="connsiteX66" fmla="*/ 161699 w 1744338"/>
                  <a:gd name="connsiteY66" fmla="*/ 410890 h 2403337"/>
                  <a:gd name="connsiteX67" fmla="*/ 178190 w 1744338"/>
                  <a:gd name="connsiteY67" fmla="*/ 534570 h 2403337"/>
                  <a:gd name="connsiteX68" fmla="*/ 259269 w 1744338"/>
                  <a:gd name="connsiteY68" fmla="*/ 1182741 h 2403337"/>
                  <a:gd name="connsiteX69" fmla="*/ 297289 w 1744338"/>
                  <a:gd name="connsiteY69" fmla="*/ 1486901 h 2403337"/>
                  <a:gd name="connsiteX70" fmla="*/ 301869 w 1744338"/>
                  <a:gd name="connsiteY70" fmla="*/ 1502476 h 2403337"/>
                  <a:gd name="connsiteX71" fmla="*/ 310573 w 1744338"/>
                  <a:gd name="connsiteY71" fmla="*/ 1532250 h 2403337"/>
                  <a:gd name="connsiteX72" fmla="*/ 322483 w 1744338"/>
                  <a:gd name="connsiteY72" fmla="*/ 1587677 h 2403337"/>
                  <a:gd name="connsiteX73" fmla="*/ 352715 w 1744338"/>
                  <a:gd name="connsiteY73" fmla="*/ 1536831 h 2403337"/>
                  <a:gd name="connsiteX74" fmla="*/ 534570 w 1744338"/>
                  <a:gd name="connsiteY74" fmla="*/ 1275272 h 2403337"/>
                  <a:gd name="connsiteX75" fmla="*/ 542815 w 1744338"/>
                  <a:gd name="connsiteY75" fmla="*/ 1234045 h 2403337"/>
                  <a:gd name="connsiteX76" fmla="*/ 523576 w 1744338"/>
                  <a:gd name="connsiteY76" fmla="*/ 1148386 h 2403337"/>
                  <a:gd name="connsiteX77" fmla="*/ 490595 w 1744338"/>
                  <a:gd name="connsiteY77" fmla="*/ 1080133 h 2403337"/>
                  <a:gd name="connsiteX78" fmla="*/ 450743 w 1744338"/>
                  <a:gd name="connsiteY78" fmla="*/ 1026539 h 2403337"/>
                  <a:gd name="connsiteX79" fmla="*/ 306450 w 1744338"/>
                  <a:gd name="connsiteY79" fmla="*/ 553809 h 2403337"/>
                  <a:gd name="connsiteX80" fmla="*/ 522660 w 1744338"/>
                  <a:gd name="connsiteY80" fmla="*/ 9161 h 2403337"/>
                  <a:gd name="connsiteX81" fmla="*/ 527699 w 1744338"/>
                  <a:gd name="connsiteY81" fmla="*/ 2290 h 2403337"/>
                  <a:gd name="connsiteX82" fmla="*/ 529989 w 1744338"/>
                  <a:gd name="connsiteY82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516247 w 1744338"/>
                  <a:gd name="connsiteY35" fmla="*/ 1523547 h 2403337"/>
                  <a:gd name="connsiteX36" fmla="*/ 485556 w 1744338"/>
                  <a:gd name="connsiteY36" fmla="*/ 1525837 h 2403337"/>
                  <a:gd name="connsiteX37" fmla="*/ 416387 w 1744338"/>
                  <a:gd name="connsiteY37" fmla="*/ 1542786 h 2403337"/>
                  <a:gd name="connsiteX38" fmla="*/ 404935 w 1744338"/>
                  <a:gd name="connsiteY38" fmla="*/ 1553322 h 2403337"/>
                  <a:gd name="connsiteX39" fmla="*/ 259727 w 1744338"/>
                  <a:gd name="connsiteY39" fmla="*/ 1858397 h 2403337"/>
                  <a:gd name="connsiteX40" fmla="*/ 272095 w 1744338"/>
                  <a:gd name="connsiteY40" fmla="*/ 1875346 h 2403337"/>
                  <a:gd name="connsiteX41" fmla="*/ 298663 w 1744338"/>
                  <a:gd name="connsiteY41" fmla="*/ 1876262 h 2403337"/>
                  <a:gd name="connsiteX42" fmla="*/ 301869 w 1744338"/>
                  <a:gd name="connsiteY42" fmla="*/ 1877636 h 2403337"/>
                  <a:gd name="connsiteX43" fmla="*/ 250107 w 1744338"/>
                  <a:gd name="connsiteY43" fmla="*/ 1914740 h 2403337"/>
                  <a:gd name="connsiteX44" fmla="*/ 238197 w 1744338"/>
                  <a:gd name="connsiteY44" fmla="*/ 1930773 h 2403337"/>
                  <a:gd name="connsiteX45" fmla="*/ 206590 w 1744338"/>
                  <a:gd name="connsiteY45" fmla="*/ 2211113 h 2403337"/>
                  <a:gd name="connsiteX46" fmla="*/ 207965 w 1744338"/>
                  <a:gd name="connsiteY46" fmla="*/ 2215235 h 2403337"/>
                  <a:gd name="connsiteX47" fmla="*/ 244610 w 1744338"/>
                  <a:gd name="connsiteY47" fmla="*/ 2193248 h 2403337"/>
                  <a:gd name="connsiteX48" fmla="*/ 213003 w 1744338"/>
                  <a:gd name="connsiteY48" fmla="*/ 2275243 h 2403337"/>
                  <a:gd name="connsiteX49" fmla="*/ 207049 w 1744338"/>
                  <a:gd name="connsiteY49" fmla="*/ 2310056 h 2403337"/>
                  <a:gd name="connsiteX50" fmla="*/ 208423 w 1744338"/>
                  <a:gd name="connsiteY50" fmla="*/ 2393425 h 2403337"/>
                  <a:gd name="connsiteX51" fmla="*/ 197887 w 1744338"/>
                  <a:gd name="connsiteY51" fmla="*/ 2402587 h 2403337"/>
                  <a:gd name="connsiteX52" fmla="*/ 162616 w 1744338"/>
                  <a:gd name="connsiteY52" fmla="*/ 2401670 h 2403337"/>
                  <a:gd name="connsiteX53" fmla="*/ 158493 w 1744338"/>
                  <a:gd name="connsiteY53" fmla="*/ 2398922 h 2403337"/>
                  <a:gd name="connsiteX54" fmla="*/ 155744 w 1744338"/>
                  <a:gd name="connsiteY54" fmla="*/ 2387470 h 2403337"/>
                  <a:gd name="connsiteX55" fmla="*/ 152538 w 1744338"/>
                  <a:gd name="connsiteY55" fmla="*/ 2183628 h 2403337"/>
                  <a:gd name="connsiteX56" fmla="*/ 208881 w 1744338"/>
                  <a:gd name="connsiteY56" fmla="*/ 1846946 h 2403337"/>
                  <a:gd name="connsiteX57" fmla="*/ 301411 w 1744338"/>
                  <a:gd name="connsiteY57" fmla="*/ 1630736 h 2403337"/>
                  <a:gd name="connsiteX58" fmla="*/ 305076 w 1744338"/>
                  <a:gd name="connsiteY58" fmla="*/ 1595006 h 2403337"/>
                  <a:gd name="connsiteX59" fmla="*/ 290876 w 1744338"/>
                  <a:gd name="connsiteY59" fmla="*/ 1528128 h 2403337"/>
                  <a:gd name="connsiteX60" fmla="*/ 278508 w 1744338"/>
                  <a:gd name="connsiteY60" fmla="*/ 1505224 h 2403337"/>
                  <a:gd name="connsiteX61" fmla="*/ 127802 w 1744338"/>
                  <a:gd name="connsiteY61" fmla="*/ 1332989 h 2403337"/>
                  <a:gd name="connsiteX62" fmla="*/ 65046 w 1744338"/>
                  <a:gd name="connsiteY62" fmla="*/ 1218013 h 2403337"/>
                  <a:gd name="connsiteX63" fmla="*/ 0 w 1744338"/>
                  <a:gd name="connsiteY63" fmla="*/ 870336 h 2403337"/>
                  <a:gd name="connsiteX64" fmla="*/ 149790 w 1744338"/>
                  <a:gd name="connsiteY64" fmla="*/ 418678 h 2403337"/>
                  <a:gd name="connsiteX65" fmla="*/ 161699 w 1744338"/>
                  <a:gd name="connsiteY65" fmla="*/ 410890 h 2403337"/>
                  <a:gd name="connsiteX66" fmla="*/ 178190 w 1744338"/>
                  <a:gd name="connsiteY66" fmla="*/ 534570 h 2403337"/>
                  <a:gd name="connsiteX67" fmla="*/ 259269 w 1744338"/>
                  <a:gd name="connsiteY67" fmla="*/ 1182741 h 2403337"/>
                  <a:gd name="connsiteX68" fmla="*/ 297289 w 1744338"/>
                  <a:gd name="connsiteY68" fmla="*/ 1486901 h 2403337"/>
                  <a:gd name="connsiteX69" fmla="*/ 301869 w 1744338"/>
                  <a:gd name="connsiteY69" fmla="*/ 1502476 h 2403337"/>
                  <a:gd name="connsiteX70" fmla="*/ 310573 w 1744338"/>
                  <a:gd name="connsiteY70" fmla="*/ 1532250 h 2403337"/>
                  <a:gd name="connsiteX71" fmla="*/ 322483 w 1744338"/>
                  <a:gd name="connsiteY71" fmla="*/ 1587677 h 2403337"/>
                  <a:gd name="connsiteX72" fmla="*/ 352715 w 1744338"/>
                  <a:gd name="connsiteY72" fmla="*/ 1536831 h 2403337"/>
                  <a:gd name="connsiteX73" fmla="*/ 534570 w 1744338"/>
                  <a:gd name="connsiteY73" fmla="*/ 1275272 h 2403337"/>
                  <a:gd name="connsiteX74" fmla="*/ 542815 w 1744338"/>
                  <a:gd name="connsiteY74" fmla="*/ 1234045 h 2403337"/>
                  <a:gd name="connsiteX75" fmla="*/ 523576 w 1744338"/>
                  <a:gd name="connsiteY75" fmla="*/ 1148386 h 2403337"/>
                  <a:gd name="connsiteX76" fmla="*/ 490595 w 1744338"/>
                  <a:gd name="connsiteY76" fmla="*/ 1080133 h 2403337"/>
                  <a:gd name="connsiteX77" fmla="*/ 450743 w 1744338"/>
                  <a:gd name="connsiteY77" fmla="*/ 1026539 h 2403337"/>
                  <a:gd name="connsiteX78" fmla="*/ 306450 w 1744338"/>
                  <a:gd name="connsiteY78" fmla="*/ 553809 h 2403337"/>
                  <a:gd name="connsiteX79" fmla="*/ 522660 w 1744338"/>
                  <a:gd name="connsiteY79" fmla="*/ 9161 h 2403337"/>
                  <a:gd name="connsiteX80" fmla="*/ 527699 w 1744338"/>
                  <a:gd name="connsiteY80" fmla="*/ 2290 h 2403337"/>
                  <a:gd name="connsiteX81" fmla="*/ 529989 w 1744338"/>
                  <a:gd name="connsiteY81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516247 w 1744338"/>
                  <a:gd name="connsiteY35" fmla="*/ 1523547 h 2403337"/>
                  <a:gd name="connsiteX36" fmla="*/ 416387 w 1744338"/>
                  <a:gd name="connsiteY36" fmla="*/ 1542786 h 2403337"/>
                  <a:gd name="connsiteX37" fmla="*/ 404935 w 1744338"/>
                  <a:gd name="connsiteY37" fmla="*/ 1553322 h 2403337"/>
                  <a:gd name="connsiteX38" fmla="*/ 259727 w 1744338"/>
                  <a:gd name="connsiteY38" fmla="*/ 1858397 h 2403337"/>
                  <a:gd name="connsiteX39" fmla="*/ 272095 w 1744338"/>
                  <a:gd name="connsiteY39" fmla="*/ 1875346 h 2403337"/>
                  <a:gd name="connsiteX40" fmla="*/ 298663 w 1744338"/>
                  <a:gd name="connsiteY40" fmla="*/ 1876262 h 2403337"/>
                  <a:gd name="connsiteX41" fmla="*/ 301869 w 1744338"/>
                  <a:gd name="connsiteY41" fmla="*/ 1877636 h 2403337"/>
                  <a:gd name="connsiteX42" fmla="*/ 250107 w 1744338"/>
                  <a:gd name="connsiteY42" fmla="*/ 1914740 h 2403337"/>
                  <a:gd name="connsiteX43" fmla="*/ 238197 w 1744338"/>
                  <a:gd name="connsiteY43" fmla="*/ 1930773 h 2403337"/>
                  <a:gd name="connsiteX44" fmla="*/ 206590 w 1744338"/>
                  <a:gd name="connsiteY44" fmla="*/ 2211113 h 2403337"/>
                  <a:gd name="connsiteX45" fmla="*/ 207965 w 1744338"/>
                  <a:gd name="connsiteY45" fmla="*/ 2215235 h 2403337"/>
                  <a:gd name="connsiteX46" fmla="*/ 244610 w 1744338"/>
                  <a:gd name="connsiteY46" fmla="*/ 2193248 h 2403337"/>
                  <a:gd name="connsiteX47" fmla="*/ 213003 w 1744338"/>
                  <a:gd name="connsiteY47" fmla="*/ 2275243 h 2403337"/>
                  <a:gd name="connsiteX48" fmla="*/ 207049 w 1744338"/>
                  <a:gd name="connsiteY48" fmla="*/ 2310056 h 2403337"/>
                  <a:gd name="connsiteX49" fmla="*/ 208423 w 1744338"/>
                  <a:gd name="connsiteY49" fmla="*/ 2393425 h 2403337"/>
                  <a:gd name="connsiteX50" fmla="*/ 197887 w 1744338"/>
                  <a:gd name="connsiteY50" fmla="*/ 2402587 h 2403337"/>
                  <a:gd name="connsiteX51" fmla="*/ 162616 w 1744338"/>
                  <a:gd name="connsiteY51" fmla="*/ 2401670 h 2403337"/>
                  <a:gd name="connsiteX52" fmla="*/ 158493 w 1744338"/>
                  <a:gd name="connsiteY52" fmla="*/ 2398922 h 2403337"/>
                  <a:gd name="connsiteX53" fmla="*/ 155744 w 1744338"/>
                  <a:gd name="connsiteY53" fmla="*/ 2387470 h 2403337"/>
                  <a:gd name="connsiteX54" fmla="*/ 152538 w 1744338"/>
                  <a:gd name="connsiteY54" fmla="*/ 2183628 h 2403337"/>
                  <a:gd name="connsiteX55" fmla="*/ 208881 w 1744338"/>
                  <a:gd name="connsiteY55" fmla="*/ 1846946 h 2403337"/>
                  <a:gd name="connsiteX56" fmla="*/ 301411 w 1744338"/>
                  <a:gd name="connsiteY56" fmla="*/ 1630736 h 2403337"/>
                  <a:gd name="connsiteX57" fmla="*/ 305076 w 1744338"/>
                  <a:gd name="connsiteY57" fmla="*/ 1595006 h 2403337"/>
                  <a:gd name="connsiteX58" fmla="*/ 290876 w 1744338"/>
                  <a:gd name="connsiteY58" fmla="*/ 1528128 h 2403337"/>
                  <a:gd name="connsiteX59" fmla="*/ 278508 w 1744338"/>
                  <a:gd name="connsiteY59" fmla="*/ 1505224 h 2403337"/>
                  <a:gd name="connsiteX60" fmla="*/ 127802 w 1744338"/>
                  <a:gd name="connsiteY60" fmla="*/ 1332989 h 2403337"/>
                  <a:gd name="connsiteX61" fmla="*/ 65046 w 1744338"/>
                  <a:gd name="connsiteY61" fmla="*/ 1218013 h 2403337"/>
                  <a:gd name="connsiteX62" fmla="*/ 0 w 1744338"/>
                  <a:gd name="connsiteY62" fmla="*/ 870336 h 2403337"/>
                  <a:gd name="connsiteX63" fmla="*/ 149790 w 1744338"/>
                  <a:gd name="connsiteY63" fmla="*/ 418678 h 2403337"/>
                  <a:gd name="connsiteX64" fmla="*/ 161699 w 1744338"/>
                  <a:gd name="connsiteY64" fmla="*/ 410890 h 2403337"/>
                  <a:gd name="connsiteX65" fmla="*/ 178190 w 1744338"/>
                  <a:gd name="connsiteY65" fmla="*/ 534570 h 2403337"/>
                  <a:gd name="connsiteX66" fmla="*/ 259269 w 1744338"/>
                  <a:gd name="connsiteY66" fmla="*/ 1182741 h 2403337"/>
                  <a:gd name="connsiteX67" fmla="*/ 297289 w 1744338"/>
                  <a:gd name="connsiteY67" fmla="*/ 1486901 h 2403337"/>
                  <a:gd name="connsiteX68" fmla="*/ 301869 w 1744338"/>
                  <a:gd name="connsiteY68" fmla="*/ 1502476 h 2403337"/>
                  <a:gd name="connsiteX69" fmla="*/ 310573 w 1744338"/>
                  <a:gd name="connsiteY69" fmla="*/ 1532250 h 2403337"/>
                  <a:gd name="connsiteX70" fmla="*/ 322483 w 1744338"/>
                  <a:gd name="connsiteY70" fmla="*/ 1587677 h 2403337"/>
                  <a:gd name="connsiteX71" fmla="*/ 352715 w 1744338"/>
                  <a:gd name="connsiteY71" fmla="*/ 1536831 h 2403337"/>
                  <a:gd name="connsiteX72" fmla="*/ 534570 w 1744338"/>
                  <a:gd name="connsiteY72" fmla="*/ 1275272 h 2403337"/>
                  <a:gd name="connsiteX73" fmla="*/ 542815 w 1744338"/>
                  <a:gd name="connsiteY73" fmla="*/ 1234045 h 2403337"/>
                  <a:gd name="connsiteX74" fmla="*/ 523576 w 1744338"/>
                  <a:gd name="connsiteY74" fmla="*/ 1148386 h 2403337"/>
                  <a:gd name="connsiteX75" fmla="*/ 490595 w 1744338"/>
                  <a:gd name="connsiteY75" fmla="*/ 1080133 h 2403337"/>
                  <a:gd name="connsiteX76" fmla="*/ 450743 w 1744338"/>
                  <a:gd name="connsiteY76" fmla="*/ 1026539 h 2403337"/>
                  <a:gd name="connsiteX77" fmla="*/ 306450 w 1744338"/>
                  <a:gd name="connsiteY77" fmla="*/ 553809 h 2403337"/>
                  <a:gd name="connsiteX78" fmla="*/ 522660 w 1744338"/>
                  <a:gd name="connsiteY78" fmla="*/ 9161 h 2403337"/>
                  <a:gd name="connsiteX79" fmla="*/ 527699 w 1744338"/>
                  <a:gd name="connsiteY79" fmla="*/ 2290 h 2403337"/>
                  <a:gd name="connsiteX80" fmla="*/ 529989 w 1744338"/>
                  <a:gd name="connsiteY80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416387 w 1744338"/>
                  <a:gd name="connsiteY35" fmla="*/ 1542786 h 2403337"/>
                  <a:gd name="connsiteX36" fmla="*/ 404935 w 1744338"/>
                  <a:gd name="connsiteY36" fmla="*/ 1553322 h 2403337"/>
                  <a:gd name="connsiteX37" fmla="*/ 259727 w 1744338"/>
                  <a:gd name="connsiteY37" fmla="*/ 1858397 h 2403337"/>
                  <a:gd name="connsiteX38" fmla="*/ 272095 w 1744338"/>
                  <a:gd name="connsiteY38" fmla="*/ 1875346 h 2403337"/>
                  <a:gd name="connsiteX39" fmla="*/ 298663 w 1744338"/>
                  <a:gd name="connsiteY39" fmla="*/ 1876262 h 2403337"/>
                  <a:gd name="connsiteX40" fmla="*/ 301869 w 1744338"/>
                  <a:gd name="connsiteY40" fmla="*/ 1877636 h 2403337"/>
                  <a:gd name="connsiteX41" fmla="*/ 250107 w 1744338"/>
                  <a:gd name="connsiteY41" fmla="*/ 1914740 h 2403337"/>
                  <a:gd name="connsiteX42" fmla="*/ 238197 w 1744338"/>
                  <a:gd name="connsiteY42" fmla="*/ 1930773 h 2403337"/>
                  <a:gd name="connsiteX43" fmla="*/ 206590 w 1744338"/>
                  <a:gd name="connsiteY43" fmla="*/ 2211113 h 2403337"/>
                  <a:gd name="connsiteX44" fmla="*/ 207965 w 1744338"/>
                  <a:gd name="connsiteY44" fmla="*/ 2215235 h 2403337"/>
                  <a:gd name="connsiteX45" fmla="*/ 244610 w 1744338"/>
                  <a:gd name="connsiteY45" fmla="*/ 2193248 h 2403337"/>
                  <a:gd name="connsiteX46" fmla="*/ 213003 w 1744338"/>
                  <a:gd name="connsiteY46" fmla="*/ 2275243 h 2403337"/>
                  <a:gd name="connsiteX47" fmla="*/ 207049 w 1744338"/>
                  <a:gd name="connsiteY47" fmla="*/ 2310056 h 2403337"/>
                  <a:gd name="connsiteX48" fmla="*/ 208423 w 1744338"/>
                  <a:gd name="connsiteY48" fmla="*/ 2393425 h 2403337"/>
                  <a:gd name="connsiteX49" fmla="*/ 197887 w 1744338"/>
                  <a:gd name="connsiteY49" fmla="*/ 2402587 h 2403337"/>
                  <a:gd name="connsiteX50" fmla="*/ 162616 w 1744338"/>
                  <a:gd name="connsiteY50" fmla="*/ 2401670 h 2403337"/>
                  <a:gd name="connsiteX51" fmla="*/ 158493 w 1744338"/>
                  <a:gd name="connsiteY51" fmla="*/ 2398922 h 2403337"/>
                  <a:gd name="connsiteX52" fmla="*/ 155744 w 1744338"/>
                  <a:gd name="connsiteY52" fmla="*/ 2387470 h 2403337"/>
                  <a:gd name="connsiteX53" fmla="*/ 152538 w 1744338"/>
                  <a:gd name="connsiteY53" fmla="*/ 2183628 h 2403337"/>
                  <a:gd name="connsiteX54" fmla="*/ 208881 w 1744338"/>
                  <a:gd name="connsiteY54" fmla="*/ 1846946 h 2403337"/>
                  <a:gd name="connsiteX55" fmla="*/ 301411 w 1744338"/>
                  <a:gd name="connsiteY55" fmla="*/ 1630736 h 2403337"/>
                  <a:gd name="connsiteX56" fmla="*/ 305076 w 1744338"/>
                  <a:gd name="connsiteY56" fmla="*/ 1595006 h 2403337"/>
                  <a:gd name="connsiteX57" fmla="*/ 290876 w 1744338"/>
                  <a:gd name="connsiteY57" fmla="*/ 1528128 h 2403337"/>
                  <a:gd name="connsiteX58" fmla="*/ 278508 w 1744338"/>
                  <a:gd name="connsiteY58" fmla="*/ 1505224 h 2403337"/>
                  <a:gd name="connsiteX59" fmla="*/ 127802 w 1744338"/>
                  <a:gd name="connsiteY59" fmla="*/ 1332989 h 2403337"/>
                  <a:gd name="connsiteX60" fmla="*/ 65046 w 1744338"/>
                  <a:gd name="connsiteY60" fmla="*/ 1218013 h 2403337"/>
                  <a:gd name="connsiteX61" fmla="*/ 0 w 1744338"/>
                  <a:gd name="connsiteY61" fmla="*/ 870336 h 2403337"/>
                  <a:gd name="connsiteX62" fmla="*/ 149790 w 1744338"/>
                  <a:gd name="connsiteY62" fmla="*/ 418678 h 2403337"/>
                  <a:gd name="connsiteX63" fmla="*/ 161699 w 1744338"/>
                  <a:gd name="connsiteY63" fmla="*/ 410890 h 2403337"/>
                  <a:gd name="connsiteX64" fmla="*/ 178190 w 1744338"/>
                  <a:gd name="connsiteY64" fmla="*/ 534570 h 2403337"/>
                  <a:gd name="connsiteX65" fmla="*/ 259269 w 1744338"/>
                  <a:gd name="connsiteY65" fmla="*/ 1182741 h 2403337"/>
                  <a:gd name="connsiteX66" fmla="*/ 297289 w 1744338"/>
                  <a:gd name="connsiteY66" fmla="*/ 1486901 h 2403337"/>
                  <a:gd name="connsiteX67" fmla="*/ 301869 w 1744338"/>
                  <a:gd name="connsiteY67" fmla="*/ 1502476 h 2403337"/>
                  <a:gd name="connsiteX68" fmla="*/ 310573 w 1744338"/>
                  <a:gd name="connsiteY68" fmla="*/ 1532250 h 2403337"/>
                  <a:gd name="connsiteX69" fmla="*/ 322483 w 1744338"/>
                  <a:gd name="connsiteY69" fmla="*/ 1587677 h 2403337"/>
                  <a:gd name="connsiteX70" fmla="*/ 352715 w 1744338"/>
                  <a:gd name="connsiteY70" fmla="*/ 1536831 h 2403337"/>
                  <a:gd name="connsiteX71" fmla="*/ 534570 w 1744338"/>
                  <a:gd name="connsiteY71" fmla="*/ 1275272 h 2403337"/>
                  <a:gd name="connsiteX72" fmla="*/ 542815 w 1744338"/>
                  <a:gd name="connsiteY72" fmla="*/ 1234045 h 2403337"/>
                  <a:gd name="connsiteX73" fmla="*/ 523576 w 1744338"/>
                  <a:gd name="connsiteY73" fmla="*/ 1148386 h 2403337"/>
                  <a:gd name="connsiteX74" fmla="*/ 490595 w 1744338"/>
                  <a:gd name="connsiteY74" fmla="*/ 1080133 h 2403337"/>
                  <a:gd name="connsiteX75" fmla="*/ 450743 w 1744338"/>
                  <a:gd name="connsiteY75" fmla="*/ 1026539 h 2403337"/>
                  <a:gd name="connsiteX76" fmla="*/ 306450 w 1744338"/>
                  <a:gd name="connsiteY76" fmla="*/ 553809 h 2403337"/>
                  <a:gd name="connsiteX77" fmla="*/ 522660 w 1744338"/>
                  <a:gd name="connsiteY77" fmla="*/ 9161 h 2403337"/>
                  <a:gd name="connsiteX78" fmla="*/ 527699 w 1744338"/>
                  <a:gd name="connsiteY78" fmla="*/ 2290 h 2403337"/>
                  <a:gd name="connsiteX79" fmla="*/ 529989 w 1744338"/>
                  <a:gd name="connsiteY7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416387 w 1744338"/>
                  <a:gd name="connsiteY34" fmla="*/ 1542786 h 2403337"/>
                  <a:gd name="connsiteX35" fmla="*/ 404935 w 1744338"/>
                  <a:gd name="connsiteY35" fmla="*/ 1553322 h 2403337"/>
                  <a:gd name="connsiteX36" fmla="*/ 259727 w 1744338"/>
                  <a:gd name="connsiteY36" fmla="*/ 1858397 h 2403337"/>
                  <a:gd name="connsiteX37" fmla="*/ 272095 w 1744338"/>
                  <a:gd name="connsiteY37" fmla="*/ 1875346 h 2403337"/>
                  <a:gd name="connsiteX38" fmla="*/ 298663 w 1744338"/>
                  <a:gd name="connsiteY38" fmla="*/ 1876262 h 2403337"/>
                  <a:gd name="connsiteX39" fmla="*/ 301869 w 1744338"/>
                  <a:gd name="connsiteY39" fmla="*/ 1877636 h 2403337"/>
                  <a:gd name="connsiteX40" fmla="*/ 250107 w 1744338"/>
                  <a:gd name="connsiteY40" fmla="*/ 1914740 h 2403337"/>
                  <a:gd name="connsiteX41" fmla="*/ 238197 w 1744338"/>
                  <a:gd name="connsiteY41" fmla="*/ 1930773 h 2403337"/>
                  <a:gd name="connsiteX42" fmla="*/ 206590 w 1744338"/>
                  <a:gd name="connsiteY42" fmla="*/ 2211113 h 2403337"/>
                  <a:gd name="connsiteX43" fmla="*/ 207965 w 1744338"/>
                  <a:gd name="connsiteY43" fmla="*/ 2215235 h 2403337"/>
                  <a:gd name="connsiteX44" fmla="*/ 244610 w 1744338"/>
                  <a:gd name="connsiteY44" fmla="*/ 2193248 h 2403337"/>
                  <a:gd name="connsiteX45" fmla="*/ 213003 w 1744338"/>
                  <a:gd name="connsiteY45" fmla="*/ 2275243 h 2403337"/>
                  <a:gd name="connsiteX46" fmla="*/ 207049 w 1744338"/>
                  <a:gd name="connsiteY46" fmla="*/ 2310056 h 2403337"/>
                  <a:gd name="connsiteX47" fmla="*/ 208423 w 1744338"/>
                  <a:gd name="connsiteY47" fmla="*/ 2393425 h 2403337"/>
                  <a:gd name="connsiteX48" fmla="*/ 197887 w 1744338"/>
                  <a:gd name="connsiteY48" fmla="*/ 2402587 h 2403337"/>
                  <a:gd name="connsiteX49" fmla="*/ 162616 w 1744338"/>
                  <a:gd name="connsiteY49" fmla="*/ 2401670 h 2403337"/>
                  <a:gd name="connsiteX50" fmla="*/ 158493 w 1744338"/>
                  <a:gd name="connsiteY50" fmla="*/ 2398922 h 2403337"/>
                  <a:gd name="connsiteX51" fmla="*/ 155744 w 1744338"/>
                  <a:gd name="connsiteY51" fmla="*/ 2387470 h 2403337"/>
                  <a:gd name="connsiteX52" fmla="*/ 152538 w 1744338"/>
                  <a:gd name="connsiteY52" fmla="*/ 2183628 h 2403337"/>
                  <a:gd name="connsiteX53" fmla="*/ 208881 w 1744338"/>
                  <a:gd name="connsiteY53" fmla="*/ 1846946 h 2403337"/>
                  <a:gd name="connsiteX54" fmla="*/ 301411 w 1744338"/>
                  <a:gd name="connsiteY54" fmla="*/ 1630736 h 2403337"/>
                  <a:gd name="connsiteX55" fmla="*/ 305076 w 1744338"/>
                  <a:gd name="connsiteY55" fmla="*/ 1595006 h 2403337"/>
                  <a:gd name="connsiteX56" fmla="*/ 290876 w 1744338"/>
                  <a:gd name="connsiteY56" fmla="*/ 1528128 h 2403337"/>
                  <a:gd name="connsiteX57" fmla="*/ 278508 w 1744338"/>
                  <a:gd name="connsiteY57" fmla="*/ 1505224 h 2403337"/>
                  <a:gd name="connsiteX58" fmla="*/ 127802 w 1744338"/>
                  <a:gd name="connsiteY58" fmla="*/ 1332989 h 2403337"/>
                  <a:gd name="connsiteX59" fmla="*/ 65046 w 1744338"/>
                  <a:gd name="connsiteY59" fmla="*/ 1218013 h 2403337"/>
                  <a:gd name="connsiteX60" fmla="*/ 0 w 1744338"/>
                  <a:gd name="connsiteY60" fmla="*/ 870336 h 2403337"/>
                  <a:gd name="connsiteX61" fmla="*/ 149790 w 1744338"/>
                  <a:gd name="connsiteY61" fmla="*/ 418678 h 2403337"/>
                  <a:gd name="connsiteX62" fmla="*/ 161699 w 1744338"/>
                  <a:gd name="connsiteY62" fmla="*/ 410890 h 2403337"/>
                  <a:gd name="connsiteX63" fmla="*/ 178190 w 1744338"/>
                  <a:gd name="connsiteY63" fmla="*/ 534570 h 2403337"/>
                  <a:gd name="connsiteX64" fmla="*/ 259269 w 1744338"/>
                  <a:gd name="connsiteY64" fmla="*/ 1182741 h 2403337"/>
                  <a:gd name="connsiteX65" fmla="*/ 297289 w 1744338"/>
                  <a:gd name="connsiteY65" fmla="*/ 1486901 h 2403337"/>
                  <a:gd name="connsiteX66" fmla="*/ 301869 w 1744338"/>
                  <a:gd name="connsiteY66" fmla="*/ 1502476 h 2403337"/>
                  <a:gd name="connsiteX67" fmla="*/ 310573 w 1744338"/>
                  <a:gd name="connsiteY67" fmla="*/ 1532250 h 2403337"/>
                  <a:gd name="connsiteX68" fmla="*/ 322483 w 1744338"/>
                  <a:gd name="connsiteY68" fmla="*/ 1587677 h 2403337"/>
                  <a:gd name="connsiteX69" fmla="*/ 352715 w 1744338"/>
                  <a:gd name="connsiteY69" fmla="*/ 1536831 h 2403337"/>
                  <a:gd name="connsiteX70" fmla="*/ 534570 w 1744338"/>
                  <a:gd name="connsiteY70" fmla="*/ 1275272 h 2403337"/>
                  <a:gd name="connsiteX71" fmla="*/ 542815 w 1744338"/>
                  <a:gd name="connsiteY71" fmla="*/ 1234045 h 2403337"/>
                  <a:gd name="connsiteX72" fmla="*/ 523576 w 1744338"/>
                  <a:gd name="connsiteY72" fmla="*/ 1148386 h 2403337"/>
                  <a:gd name="connsiteX73" fmla="*/ 490595 w 1744338"/>
                  <a:gd name="connsiteY73" fmla="*/ 1080133 h 2403337"/>
                  <a:gd name="connsiteX74" fmla="*/ 450743 w 1744338"/>
                  <a:gd name="connsiteY74" fmla="*/ 1026539 h 2403337"/>
                  <a:gd name="connsiteX75" fmla="*/ 306450 w 1744338"/>
                  <a:gd name="connsiteY75" fmla="*/ 553809 h 2403337"/>
                  <a:gd name="connsiteX76" fmla="*/ 522660 w 1744338"/>
                  <a:gd name="connsiteY76" fmla="*/ 9161 h 2403337"/>
                  <a:gd name="connsiteX77" fmla="*/ 527699 w 1744338"/>
                  <a:gd name="connsiteY77" fmla="*/ 2290 h 2403337"/>
                  <a:gd name="connsiteX78" fmla="*/ 529989 w 1744338"/>
                  <a:gd name="connsiteY78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416387 w 1744338"/>
                  <a:gd name="connsiteY33" fmla="*/ 1542786 h 2403337"/>
                  <a:gd name="connsiteX34" fmla="*/ 404935 w 1744338"/>
                  <a:gd name="connsiteY34" fmla="*/ 1553322 h 2403337"/>
                  <a:gd name="connsiteX35" fmla="*/ 259727 w 1744338"/>
                  <a:gd name="connsiteY35" fmla="*/ 1858397 h 2403337"/>
                  <a:gd name="connsiteX36" fmla="*/ 272095 w 1744338"/>
                  <a:gd name="connsiteY36" fmla="*/ 1875346 h 2403337"/>
                  <a:gd name="connsiteX37" fmla="*/ 298663 w 1744338"/>
                  <a:gd name="connsiteY37" fmla="*/ 1876262 h 2403337"/>
                  <a:gd name="connsiteX38" fmla="*/ 301869 w 1744338"/>
                  <a:gd name="connsiteY38" fmla="*/ 1877636 h 2403337"/>
                  <a:gd name="connsiteX39" fmla="*/ 250107 w 1744338"/>
                  <a:gd name="connsiteY39" fmla="*/ 1914740 h 2403337"/>
                  <a:gd name="connsiteX40" fmla="*/ 238197 w 1744338"/>
                  <a:gd name="connsiteY40" fmla="*/ 1930773 h 2403337"/>
                  <a:gd name="connsiteX41" fmla="*/ 206590 w 1744338"/>
                  <a:gd name="connsiteY41" fmla="*/ 2211113 h 2403337"/>
                  <a:gd name="connsiteX42" fmla="*/ 207965 w 1744338"/>
                  <a:gd name="connsiteY42" fmla="*/ 2215235 h 2403337"/>
                  <a:gd name="connsiteX43" fmla="*/ 244610 w 1744338"/>
                  <a:gd name="connsiteY43" fmla="*/ 2193248 h 2403337"/>
                  <a:gd name="connsiteX44" fmla="*/ 213003 w 1744338"/>
                  <a:gd name="connsiteY44" fmla="*/ 2275243 h 2403337"/>
                  <a:gd name="connsiteX45" fmla="*/ 207049 w 1744338"/>
                  <a:gd name="connsiteY45" fmla="*/ 2310056 h 2403337"/>
                  <a:gd name="connsiteX46" fmla="*/ 208423 w 1744338"/>
                  <a:gd name="connsiteY46" fmla="*/ 2393425 h 2403337"/>
                  <a:gd name="connsiteX47" fmla="*/ 197887 w 1744338"/>
                  <a:gd name="connsiteY47" fmla="*/ 2402587 h 2403337"/>
                  <a:gd name="connsiteX48" fmla="*/ 162616 w 1744338"/>
                  <a:gd name="connsiteY48" fmla="*/ 2401670 h 2403337"/>
                  <a:gd name="connsiteX49" fmla="*/ 158493 w 1744338"/>
                  <a:gd name="connsiteY49" fmla="*/ 2398922 h 2403337"/>
                  <a:gd name="connsiteX50" fmla="*/ 155744 w 1744338"/>
                  <a:gd name="connsiteY50" fmla="*/ 2387470 h 2403337"/>
                  <a:gd name="connsiteX51" fmla="*/ 152538 w 1744338"/>
                  <a:gd name="connsiteY51" fmla="*/ 2183628 h 2403337"/>
                  <a:gd name="connsiteX52" fmla="*/ 208881 w 1744338"/>
                  <a:gd name="connsiteY52" fmla="*/ 1846946 h 2403337"/>
                  <a:gd name="connsiteX53" fmla="*/ 301411 w 1744338"/>
                  <a:gd name="connsiteY53" fmla="*/ 1630736 h 2403337"/>
                  <a:gd name="connsiteX54" fmla="*/ 305076 w 1744338"/>
                  <a:gd name="connsiteY54" fmla="*/ 1595006 h 2403337"/>
                  <a:gd name="connsiteX55" fmla="*/ 290876 w 1744338"/>
                  <a:gd name="connsiteY55" fmla="*/ 1528128 h 2403337"/>
                  <a:gd name="connsiteX56" fmla="*/ 278508 w 1744338"/>
                  <a:gd name="connsiteY56" fmla="*/ 1505224 h 2403337"/>
                  <a:gd name="connsiteX57" fmla="*/ 127802 w 1744338"/>
                  <a:gd name="connsiteY57" fmla="*/ 1332989 h 2403337"/>
                  <a:gd name="connsiteX58" fmla="*/ 65046 w 1744338"/>
                  <a:gd name="connsiteY58" fmla="*/ 1218013 h 2403337"/>
                  <a:gd name="connsiteX59" fmla="*/ 0 w 1744338"/>
                  <a:gd name="connsiteY59" fmla="*/ 870336 h 2403337"/>
                  <a:gd name="connsiteX60" fmla="*/ 149790 w 1744338"/>
                  <a:gd name="connsiteY60" fmla="*/ 418678 h 2403337"/>
                  <a:gd name="connsiteX61" fmla="*/ 161699 w 1744338"/>
                  <a:gd name="connsiteY61" fmla="*/ 410890 h 2403337"/>
                  <a:gd name="connsiteX62" fmla="*/ 178190 w 1744338"/>
                  <a:gd name="connsiteY62" fmla="*/ 534570 h 2403337"/>
                  <a:gd name="connsiteX63" fmla="*/ 259269 w 1744338"/>
                  <a:gd name="connsiteY63" fmla="*/ 1182741 h 2403337"/>
                  <a:gd name="connsiteX64" fmla="*/ 297289 w 1744338"/>
                  <a:gd name="connsiteY64" fmla="*/ 1486901 h 2403337"/>
                  <a:gd name="connsiteX65" fmla="*/ 301869 w 1744338"/>
                  <a:gd name="connsiteY65" fmla="*/ 1502476 h 2403337"/>
                  <a:gd name="connsiteX66" fmla="*/ 310573 w 1744338"/>
                  <a:gd name="connsiteY66" fmla="*/ 1532250 h 2403337"/>
                  <a:gd name="connsiteX67" fmla="*/ 322483 w 1744338"/>
                  <a:gd name="connsiteY67" fmla="*/ 1587677 h 2403337"/>
                  <a:gd name="connsiteX68" fmla="*/ 352715 w 1744338"/>
                  <a:gd name="connsiteY68" fmla="*/ 1536831 h 2403337"/>
                  <a:gd name="connsiteX69" fmla="*/ 534570 w 1744338"/>
                  <a:gd name="connsiteY69" fmla="*/ 1275272 h 2403337"/>
                  <a:gd name="connsiteX70" fmla="*/ 542815 w 1744338"/>
                  <a:gd name="connsiteY70" fmla="*/ 1234045 h 2403337"/>
                  <a:gd name="connsiteX71" fmla="*/ 523576 w 1744338"/>
                  <a:gd name="connsiteY71" fmla="*/ 1148386 h 2403337"/>
                  <a:gd name="connsiteX72" fmla="*/ 490595 w 1744338"/>
                  <a:gd name="connsiteY72" fmla="*/ 1080133 h 2403337"/>
                  <a:gd name="connsiteX73" fmla="*/ 450743 w 1744338"/>
                  <a:gd name="connsiteY73" fmla="*/ 1026539 h 2403337"/>
                  <a:gd name="connsiteX74" fmla="*/ 306450 w 1744338"/>
                  <a:gd name="connsiteY74" fmla="*/ 553809 h 2403337"/>
                  <a:gd name="connsiteX75" fmla="*/ 522660 w 1744338"/>
                  <a:gd name="connsiteY75" fmla="*/ 9161 h 2403337"/>
                  <a:gd name="connsiteX76" fmla="*/ 527699 w 1744338"/>
                  <a:gd name="connsiteY76" fmla="*/ 2290 h 2403337"/>
                  <a:gd name="connsiteX77" fmla="*/ 529989 w 1744338"/>
                  <a:gd name="connsiteY77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416387 w 1744338"/>
                  <a:gd name="connsiteY32" fmla="*/ 1542786 h 2403337"/>
                  <a:gd name="connsiteX33" fmla="*/ 404935 w 1744338"/>
                  <a:gd name="connsiteY33" fmla="*/ 1553322 h 2403337"/>
                  <a:gd name="connsiteX34" fmla="*/ 259727 w 1744338"/>
                  <a:gd name="connsiteY34" fmla="*/ 1858397 h 2403337"/>
                  <a:gd name="connsiteX35" fmla="*/ 272095 w 1744338"/>
                  <a:gd name="connsiteY35" fmla="*/ 1875346 h 2403337"/>
                  <a:gd name="connsiteX36" fmla="*/ 298663 w 1744338"/>
                  <a:gd name="connsiteY36" fmla="*/ 1876262 h 2403337"/>
                  <a:gd name="connsiteX37" fmla="*/ 301869 w 1744338"/>
                  <a:gd name="connsiteY37" fmla="*/ 1877636 h 2403337"/>
                  <a:gd name="connsiteX38" fmla="*/ 250107 w 1744338"/>
                  <a:gd name="connsiteY38" fmla="*/ 1914740 h 2403337"/>
                  <a:gd name="connsiteX39" fmla="*/ 238197 w 1744338"/>
                  <a:gd name="connsiteY39" fmla="*/ 1930773 h 2403337"/>
                  <a:gd name="connsiteX40" fmla="*/ 206590 w 1744338"/>
                  <a:gd name="connsiteY40" fmla="*/ 2211113 h 2403337"/>
                  <a:gd name="connsiteX41" fmla="*/ 207965 w 1744338"/>
                  <a:gd name="connsiteY41" fmla="*/ 2215235 h 2403337"/>
                  <a:gd name="connsiteX42" fmla="*/ 244610 w 1744338"/>
                  <a:gd name="connsiteY42" fmla="*/ 2193248 h 2403337"/>
                  <a:gd name="connsiteX43" fmla="*/ 213003 w 1744338"/>
                  <a:gd name="connsiteY43" fmla="*/ 2275243 h 2403337"/>
                  <a:gd name="connsiteX44" fmla="*/ 207049 w 1744338"/>
                  <a:gd name="connsiteY44" fmla="*/ 2310056 h 2403337"/>
                  <a:gd name="connsiteX45" fmla="*/ 208423 w 1744338"/>
                  <a:gd name="connsiteY45" fmla="*/ 2393425 h 2403337"/>
                  <a:gd name="connsiteX46" fmla="*/ 197887 w 1744338"/>
                  <a:gd name="connsiteY46" fmla="*/ 2402587 h 2403337"/>
                  <a:gd name="connsiteX47" fmla="*/ 162616 w 1744338"/>
                  <a:gd name="connsiteY47" fmla="*/ 2401670 h 2403337"/>
                  <a:gd name="connsiteX48" fmla="*/ 158493 w 1744338"/>
                  <a:gd name="connsiteY48" fmla="*/ 2398922 h 2403337"/>
                  <a:gd name="connsiteX49" fmla="*/ 155744 w 1744338"/>
                  <a:gd name="connsiteY49" fmla="*/ 2387470 h 2403337"/>
                  <a:gd name="connsiteX50" fmla="*/ 152538 w 1744338"/>
                  <a:gd name="connsiteY50" fmla="*/ 2183628 h 2403337"/>
                  <a:gd name="connsiteX51" fmla="*/ 208881 w 1744338"/>
                  <a:gd name="connsiteY51" fmla="*/ 1846946 h 2403337"/>
                  <a:gd name="connsiteX52" fmla="*/ 301411 w 1744338"/>
                  <a:gd name="connsiteY52" fmla="*/ 1630736 h 2403337"/>
                  <a:gd name="connsiteX53" fmla="*/ 305076 w 1744338"/>
                  <a:gd name="connsiteY53" fmla="*/ 1595006 h 2403337"/>
                  <a:gd name="connsiteX54" fmla="*/ 290876 w 1744338"/>
                  <a:gd name="connsiteY54" fmla="*/ 1528128 h 2403337"/>
                  <a:gd name="connsiteX55" fmla="*/ 278508 w 1744338"/>
                  <a:gd name="connsiteY55" fmla="*/ 1505224 h 2403337"/>
                  <a:gd name="connsiteX56" fmla="*/ 127802 w 1744338"/>
                  <a:gd name="connsiteY56" fmla="*/ 1332989 h 2403337"/>
                  <a:gd name="connsiteX57" fmla="*/ 65046 w 1744338"/>
                  <a:gd name="connsiteY57" fmla="*/ 1218013 h 2403337"/>
                  <a:gd name="connsiteX58" fmla="*/ 0 w 1744338"/>
                  <a:gd name="connsiteY58" fmla="*/ 870336 h 2403337"/>
                  <a:gd name="connsiteX59" fmla="*/ 149790 w 1744338"/>
                  <a:gd name="connsiteY59" fmla="*/ 418678 h 2403337"/>
                  <a:gd name="connsiteX60" fmla="*/ 161699 w 1744338"/>
                  <a:gd name="connsiteY60" fmla="*/ 410890 h 2403337"/>
                  <a:gd name="connsiteX61" fmla="*/ 178190 w 1744338"/>
                  <a:gd name="connsiteY61" fmla="*/ 534570 h 2403337"/>
                  <a:gd name="connsiteX62" fmla="*/ 259269 w 1744338"/>
                  <a:gd name="connsiteY62" fmla="*/ 1182741 h 2403337"/>
                  <a:gd name="connsiteX63" fmla="*/ 297289 w 1744338"/>
                  <a:gd name="connsiteY63" fmla="*/ 1486901 h 2403337"/>
                  <a:gd name="connsiteX64" fmla="*/ 301869 w 1744338"/>
                  <a:gd name="connsiteY64" fmla="*/ 1502476 h 2403337"/>
                  <a:gd name="connsiteX65" fmla="*/ 310573 w 1744338"/>
                  <a:gd name="connsiteY65" fmla="*/ 1532250 h 2403337"/>
                  <a:gd name="connsiteX66" fmla="*/ 322483 w 1744338"/>
                  <a:gd name="connsiteY66" fmla="*/ 1587677 h 2403337"/>
                  <a:gd name="connsiteX67" fmla="*/ 352715 w 1744338"/>
                  <a:gd name="connsiteY67" fmla="*/ 1536831 h 2403337"/>
                  <a:gd name="connsiteX68" fmla="*/ 534570 w 1744338"/>
                  <a:gd name="connsiteY68" fmla="*/ 1275272 h 2403337"/>
                  <a:gd name="connsiteX69" fmla="*/ 542815 w 1744338"/>
                  <a:gd name="connsiteY69" fmla="*/ 1234045 h 2403337"/>
                  <a:gd name="connsiteX70" fmla="*/ 523576 w 1744338"/>
                  <a:gd name="connsiteY70" fmla="*/ 1148386 h 2403337"/>
                  <a:gd name="connsiteX71" fmla="*/ 490595 w 1744338"/>
                  <a:gd name="connsiteY71" fmla="*/ 1080133 h 2403337"/>
                  <a:gd name="connsiteX72" fmla="*/ 450743 w 1744338"/>
                  <a:gd name="connsiteY72" fmla="*/ 1026539 h 2403337"/>
                  <a:gd name="connsiteX73" fmla="*/ 306450 w 1744338"/>
                  <a:gd name="connsiteY73" fmla="*/ 553809 h 2403337"/>
                  <a:gd name="connsiteX74" fmla="*/ 522660 w 1744338"/>
                  <a:gd name="connsiteY74" fmla="*/ 9161 h 2403337"/>
                  <a:gd name="connsiteX75" fmla="*/ 527699 w 1744338"/>
                  <a:gd name="connsiteY75" fmla="*/ 2290 h 2403337"/>
                  <a:gd name="connsiteX76" fmla="*/ 529989 w 1744338"/>
                  <a:gd name="connsiteY76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416387 w 1744338"/>
                  <a:gd name="connsiteY32" fmla="*/ 1542786 h 2403337"/>
                  <a:gd name="connsiteX33" fmla="*/ 259727 w 1744338"/>
                  <a:gd name="connsiteY33" fmla="*/ 1858397 h 2403337"/>
                  <a:gd name="connsiteX34" fmla="*/ 272095 w 1744338"/>
                  <a:gd name="connsiteY34" fmla="*/ 1875346 h 2403337"/>
                  <a:gd name="connsiteX35" fmla="*/ 298663 w 1744338"/>
                  <a:gd name="connsiteY35" fmla="*/ 1876262 h 2403337"/>
                  <a:gd name="connsiteX36" fmla="*/ 301869 w 1744338"/>
                  <a:gd name="connsiteY36" fmla="*/ 1877636 h 2403337"/>
                  <a:gd name="connsiteX37" fmla="*/ 250107 w 1744338"/>
                  <a:gd name="connsiteY37" fmla="*/ 1914740 h 2403337"/>
                  <a:gd name="connsiteX38" fmla="*/ 238197 w 1744338"/>
                  <a:gd name="connsiteY38" fmla="*/ 1930773 h 2403337"/>
                  <a:gd name="connsiteX39" fmla="*/ 206590 w 1744338"/>
                  <a:gd name="connsiteY39" fmla="*/ 2211113 h 2403337"/>
                  <a:gd name="connsiteX40" fmla="*/ 207965 w 1744338"/>
                  <a:gd name="connsiteY40" fmla="*/ 2215235 h 2403337"/>
                  <a:gd name="connsiteX41" fmla="*/ 244610 w 1744338"/>
                  <a:gd name="connsiteY41" fmla="*/ 2193248 h 2403337"/>
                  <a:gd name="connsiteX42" fmla="*/ 213003 w 1744338"/>
                  <a:gd name="connsiteY42" fmla="*/ 2275243 h 2403337"/>
                  <a:gd name="connsiteX43" fmla="*/ 207049 w 1744338"/>
                  <a:gd name="connsiteY43" fmla="*/ 2310056 h 2403337"/>
                  <a:gd name="connsiteX44" fmla="*/ 208423 w 1744338"/>
                  <a:gd name="connsiteY44" fmla="*/ 2393425 h 2403337"/>
                  <a:gd name="connsiteX45" fmla="*/ 197887 w 1744338"/>
                  <a:gd name="connsiteY45" fmla="*/ 2402587 h 2403337"/>
                  <a:gd name="connsiteX46" fmla="*/ 162616 w 1744338"/>
                  <a:gd name="connsiteY46" fmla="*/ 2401670 h 2403337"/>
                  <a:gd name="connsiteX47" fmla="*/ 158493 w 1744338"/>
                  <a:gd name="connsiteY47" fmla="*/ 2398922 h 2403337"/>
                  <a:gd name="connsiteX48" fmla="*/ 155744 w 1744338"/>
                  <a:gd name="connsiteY48" fmla="*/ 2387470 h 2403337"/>
                  <a:gd name="connsiteX49" fmla="*/ 152538 w 1744338"/>
                  <a:gd name="connsiteY49" fmla="*/ 2183628 h 2403337"/>
                  <a:gd name="connsiteX50" fmla="*/ 208881 w 1744338"/>
                  <a:gd name="connsiteY50" fmla="*/ 1846946 h 2403337"/>
                  <a:gd name="connsiteX51" fmla="*/ 301411 w 1744338"/>
                  <a:gd name="connsiteY51" fmla="*/ 1630736 h 2403337"/>
                  <a:gd name="connsiteX52" fmla="*/ 305076 w 1744338"/>
                  <a:gd name="connsiteY52" fmla="*/ 1595006 h 2403337"/>
                  <a:gd name="connsiteX53" fmla="*/ 290876 w 1744338"/>
                  <a:gd name="connsiteY53" fmla="*/ 1528128 h 2403337"/>
                  <a:gd name="connsiteX54" fmla="*/ 278508 w 1744338"/>
                  <a:gd name="connsiteY54" fmla="*/ 1505224 h 2403337"/>
                  <a:gd name="connsiteX55" fmla="*/ 127802 w 1744338"/>
                  <a:gd name="connsiteY55" fmla="*/ 1332989 h 2403337"/>
                  <a:gd name="connsiteX56" fmla="*/ 65046 w 1744338"/>
                  <a:gd name="connsiteY56" fmla="*/ 1218013 h 2403337"/>
                  <a:gd name="connsiteX57" fmla="*/ 0 w 1744338"/>
                  <a:gd name="connsiteY57" fmla="*/ 870336 h 2403337"/>
                  <a:gd name="connsiteX58" fmla="*/ 149790 w 1744338"/>
                  <a:gd name="connsiteY58" fmla="*/ 418678 h 2403337"/>
                  <a:gd name="connsiteX59" fmla="*/ 161699 w 1744338"/>
                  <a:gd name="connsiteY59" fmla="*/ 410890 h 2403337"/>
                  <a:gd name="connsiteX60" fmla="*/ 178190 w 1744338"/>
                  <a:gd name="connsiteY60" fmla="*/ 534570 h 2403337"/>
                  <a:gd name="connsiteX61" fmla="*/ 259269 w 1744338"/>
                  <a:gd name="connsiteY61" fmla="*/ 1182741 h 2403337"/>
                  <a:gd name="connsiteX62" fmla="*/ 297289 w 1744338"/>
                  <a:gd name="connsiteY62" fmla="*/ 1486901 h 2403337"/>
                  <a:gd name="connsiteX63" fmla="*/ 301869 w 1744338"/>
                  <a:gd name="connsiteY63" fmla="*/ 1502476 h 2403337"/>
                  <a:gd name="connsiteX64" fmla="*/ 310573 w 1744338"/>
                  <a:gd name="connsiteY64" fmla="*/ 1532250 h 2403337"/>
                  <a:gd name="connsiteX65" fmla="*/ 322483 w 1744338"/>
                  <a:gd name="connsiteY65" fmla="*/ 1587677 h 2403337"/>
                  <a:gd name="connsiteX66" fmla="*/ 352715 w 1744338"/>
                  <a:gd name="connsiteY66" fmla="*/ 1536831 h 2403337"/>
                  <a:gd name="connsiteX67" fmla="*/ 534570 w 1744338"/>
                  <a:gd name="connsiteY67" fmla="*/ 1275272 h 2403337"/>
                  <a:gd name="connsiteX68" fmla="*/ 542815 w 1744338"/>
                  <a:gd name="connsiteY68" fmla="*/ 1234045 h 2403337"/>
                  <a:gd name="connsiteX69" fmla="*/ 523576 w 1744338"/>
                  <a:gd name="connsiteY69" fmla="*/ 1148386 h 2403337"/>
                  <a:gd name="connsiteX70" fmla="*/ 490595 w 1744338"/>
                  <a:gd name="connsiteY70" fmla="*/ 1080133 h 2403337"/>
                  <a:gd name="connsiteX71" fmla="*/ 450743 w 1744338"/>
                  <a:gd name="connsiteY71" fmla="*/ 1026539 h 2403337"/>
                  <a:gd name="connsiteX72" fmla="*/ 306450 w 1744338"/>
                  <a:gd name="connsiteY72" fmla="*/ 553809 h 2403337"/>
                  <a:gd name="connsiteX73" fmla="*/ 522660 w 1744338"/>
                  <a:gd name="connsiteY73" fmla="*/ 9161 h 2403337"/>
                  <a:gd name="connsiteX74" fmla="*/ 527699 w 1744338"/>
                  <a:gd name="connsiteY74" fmla="*/ 2290 h 2403337"/>
                  <a:gd name="connsiteX75" fmla="*/ 529989 w 1744338"/>
                  <a:gd name="connsiteY75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16387 w 1744338"/>
                  <a:gd name="connsiteY31" fmla="*/ 1542786 h 2403337"/>
                  <a:gd name="connsiteX32" fmla="*/ 259727 w 1744338"/>
                  <a:gd name="connsiteY32" fmla="*/ 1858397 h 2403337"/>
                  <a:gd name="connsiteX33" fmla="*/ 272095 w 1744338"/>
                  <a:gd name="connsiteY33" fmla="*/ 1875346 h 2403337"/>
                  <a:gd name="connsiteX34" fmla="*/ 298663 w 1744338"/>
                  <a:gd name="connsiteY34" fmla="*/ 1876262 h 2403337"/>
                  <a:gd name="connsiteX35" fmla="*/ 301869 w 1744338"/>
                  <a:gd name="connsiteY35" fmla="*/ 1877636 h 2403337"/>
                  <a:gd name="connsiteX36" fmla="*/ 250107 w 1744338"/>
                  <a:gd name="connsiteY36" fmla="*/ 1914740 h 2403337"/>
                  <a:gd name="connsiteX37" fmla="*/ 238197 w 1744338"/>
                  <a:gd name="connsiteY37" fmla="*/ 1930773 h 2403337"/>
                  <a:gd name="connsiteX38" fmla="*/ 206590 w 1744338"/>
                  <a:gd name="connsiteY38" fmla="*/ 2211113 h 2403337"/>
                  <a:gd name="connsiteX39" fmla="*/ 207965 w 1744338"/>
                  <a:gd name="connsiteY39" fmla="*/ 2215235 h 2403337"/>
                  <a:gd name="connsiteX40" fmla="*/ 244610 w 1744338"/>
                  <a:gd name="connsiteY40" fmla="*/ 2193248 h 2403337"/>
                  <a:gd name="connsiteX41" fmla="*/ 213003 w 1744338"/>
                  <a:gd name="connsiteY41" fmla="*/ 2275243 h 2403337"/>
                  <a:gd name="connsiteX42" fmla="*/ 207049 w 1744338"/>
                  <a:gd name="connsiteY42" fmla="*/ 2310056 h 2403337"/>
                  <a:gd name="connsiteX43" fmla="*/ 208423 w 1744338"/>
                  <a:gd name="connsiteY43" fmla="*/ 2393425 h 2403337"/>
                  <a:gd name="connsiteX44" fmla="*/ 197887 w 1744338"/>
                  <a:gd name="connsiteY44" fmla="*/ 2402587 h 2403337"/>
                  <a:gd name="connsiteX45" fmla="*/ 162616 w 1744338"/>
                  <a:gd name="connsiteY45" fmla="*/ 2401670 h 2403337"/>
                  <a:gd name="connsiteX46" fmla="*/ 158493 w 1744338"/>
                  <a:gd name="connsiteY46" fmla="*/ 2398922 h 2403337"/>
                  <a:gd name="connsiteX47" fmla="*/ 155744 w 1744338"/>
                  <a:gd name="connsiteY47" fmla="*/ 2387470 h 2403337"/>
                  <a:gd name="connsiteX48" fmla="*/ 152538 w 1744338"/>
                  <a:gd name="connsiteY48" fmla="*/ 2183628 h 2403337"/>
                  <a:gd name="connsiteX49" fmla="*/ 208881 w 1744338"/>
                  <a:gd name="connsiteY49" fmla="*/ 1846946 h 2403337"/>
                  <a:gd name="connsiteX50" fmla="*/ 301411 w 1744338"/>
                  <a:gd name="connsiteY50" fmla="*/ 1630736 h 2403337"/>
                  <a:gd name="connsiteX51" fmla="*/ 305076 w 1744338"/>
                  <a:gd name="connsiteY51" fmla="*/ 1595006 h 2403337"/>
                  <a:gd name="connsiteX52" fmla="*/ 290876 w 1744338"/>
                  <a:gd name="connsiteY52" fmla="*/ 1528128 h 2403337"/>
                  <a:gd name="connsiteX53" fmla="*/ 278508 w 1744338"/>
                  <a:gd name="connsiteY53" fmla="*/ 1505224 h 2403337"/>
                  <a:gd name="connsiteX54" fmla="*/ 127802 w 1744338"/>
                  <a:gd name="connsiteY54" fmla="*/ 1332989 h 2403337"/>
                  <a:gd name="connsiteX55" fmla="*/ 65046 w 1744338"/>
                  <a:gd name="connsiteY55" fmla="*/ 1218013 h 2403337"/>
                  <a:gd name="connsiteX56" fmla="*/ 0 w 1744338"/>
                  <a:gd name="connsiteY56" fmla="*/ 870336 h 2403337"/>
                  <a:gd name="connsiteX57" fmla="*/ 149790 w 1744338"/>
                  <a:gd name="connsiteY57" fmla="*/ 418678 h 2403337"/>
                  <a:gd name="connsiteX58" fmla="*/ 161699 w 1744338"/>
                  <a:gd name="connsiteY58" fmla="*/ 410890 h 2403337"/>
                  <a:gd name="connsiteX59" fmla="*/ 178190 w 1744338"/>
                  <a:gd name="connsiteY59" fmla="*/ 534570 h 2403337"/>
                  <a:gd name="connsiteX60" fmla="*/ 259269 w 1744338"/>
                  <a:gd name="connsiteY60" fmla="*/ 1182741 h 2403337"/>
                  <a:gd name="connsiteX61" fmla="*/ 297289 w 1744338"/>
                  <a:gd name="connsiteY61" fmla="*/ 1486901 h 2403337"/>
                  <a:gd name="connsiteX62" fmla="*/ 301869 w 1744338"/>
                  <a:gd name="connsiteY62" fmla="*/ 1502476 h 2403337"/>
                  <a:gd name="connsiteX63" fmla="*/ 310573 w 1744338"/>
                  <a:gd name="connsiteY63" fmla="*/ 1532250 h 2403337"/>
                  <a:gd name="connsiteX64" fmla="*/ 322483 w 1744338"/>
                  <a:gd name="connsiteY64" fmla="*/ 1587677 h 2403337"/>
                  <a:gd name="connsiteX65" fmla="*/ 352715 w 1744338"/>
                  <a:gd name="connsiteY65" fmla="*/ 1536831 h 2403337"/>
                  <a:gd name="connsiteX66" fmla="*/ 534570 w 1744338"/>
                  <a:gd name="connsiteY66" fmla="*/ 1275272 h 2403337"/>
                  <a:gd name="connsiteX67" fmla="*/ 542815 w 1744338"/>
                  <a:gd name="connsiteY67" fmla="*/ 1234045 h 2403337"/>
                  <a:gd name="connsiteX68" fmla="*/ 523576 w 1744338"/>
                  <a:gd name="connsiteY68" fmla="*/ 1148386 h 2403337"/>
                  <a:gd name="connsiteX69" fmla="*/ 490595 w 1744338"/>
                  <a:gd name="connsiteY69" fmla="*/ 1080133 h 2403337"/>
                  <a:gd name="connsiteX70" fmla="*/ 450743 w 1744338"/>
                  <a:gd name="connsiteY70" fmla="*/ 1026539 h 2403337"/>
                  <a:gd name="connsiteX71" fmla="*/ 306450 w 1744338"/>
                  <a:gd name="connsiteY71" fmla="*/ 553809 h 2403337"/>
                  <a:gd name="connsiteX72" fmla="*/ 522660 w 1744338"/>
                  <a:gd name="connsiteY72" fmla="*/ 9161 h 2403337"/>
                  <a:gd name="connsiteX73" fmla="*/ 527699 w 1744338"/>
                  <a:gd name="connsiteY73" fmla="*/ 2290 h 2403337"/>
                  <a:gd name="connsiteX74" fmla="*/ 529989 w 1744338"/>
                  <a:gd name="connsiteY74" fmla="*/ 0 h 24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744338" h="2403337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lnTo>
                      <a:pt x="535028" y="1082424"/>
                    </a:ln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lnTo>
                      <a:pt x="599158" y="1193735"/>
                    </a:ln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919500" y="844446"/>
                      <a:pt x="912924" y="857230"/>
                    </a:cubicBezTo>
                    <a:cubicBezTo>
                      <a:pt x="888715" y="904292"/>
                      <a:pt x="713521" y="1122611"/>
                      <a:pt x="671991" y="1178161"/>
                    </a:cubicBezTo>
                    <a:cubicBezTo>
                      <a:pt x="630461" y="1233711"/>
                      <a:pt x="666495" y="1186406"/>
                      <a:pt x="663746" y="1190529"/>
                    </a:cubicBezTo>
                    <a:lnTo>
                      <a:pt x="539609" y="1352228"/>
                    </a:ln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lnTo>
                      <a:pt x="1744338" y="1052649"/>
                    </a:ln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lnTo>
                      <a:pt x="1357267" y="1162586"/>
                    </a:lnTo>
                    <a:lnTo>
                      <a:pt x="1068682" y="1242291"/>
                    </a:lnTo>
                    <a:lnTo>
                      <a:pt x="693979" y="1345815"/>
                    </a:ln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35181" y="1367268"/>
                      <a:pt x="516705" y="1393454"/>
                    </a:cubicBezTo>
                    <a:cubicBezTo>
                      <a:pt x="498229" y="1419640"/>
                      <a:pt x="459217" y="1465296"/>
                      <a:pt x="416387" y="1542786"/>
                    </a:cubicBezTo>
                    <a:cubicBezTo>
                      <a:pt x="388139" y="1598976"/>
                      <a:pt x="283776" y="180297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lnTo>
                      <a:pt x="250107" y="1914740"/>
                    </a:ln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lnTo>
                      <a:pt x="244610" y="2193248"/>
                    </a:ln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EA394D1-1411-41A2-A169-BD30723889F9}"/>
                  </a:ext>
                </a:extLst>
              </p:cNvPr>
              <p:cNvSpPr/>
              <p:nvPr/>
            </p:nvSpPr>
            <p:spPr>
              <a:xfrm>
                <a:off x="10701602" y="980510"/>
                <a:ext cx="297747" cy="1094792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4B73730-65E7-400B-B818-C7801AF3089A}"/>
                  </a:ext>
                </a:extLst>
              </p:cNvPr>
              <p:cNvSpPr/>
              <p:nvPr/>
            </p:nvSpPr>
            <p:spPr>
              <a:xfrm>
                <a:off x="11073556" y="577865"/>
                <a:ext cx="219874" cy="1103953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6978D052-0CE7-4F6F-9184-47E15896698B}"/>
                </a:ext>
              </a:extLst>
            </p:cNvPr>
            <p:cNvGrpSpPr/>
            <p:nvPr/>
          </p:nvGrpSpPr>
          <p:grpSpPr>
            <a:xfrm rot="10538332" flipV="1">
              <a:off x="8220786" y="2561066"/>
              <a:ext cx="1306480" cy="1525341"/>
              <a:chOff x="8739710" y="248266"/>
              <a:chExt cx="765266" cy="893463"/>
            </a:xfrm>
          </p:grpSpPr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D49E8B3-E161-450B-9F5C-E79CDAD07584}"/>
                  </a:ext>
                </a:extLst>
              </p:cNvPr>
              <p:cNvSpPr/>
              <p:nvPr/>
            </p:nvSpPr>
            <p:spPr>
              <a:xfrm>
                <a:off x="8739710" y="248266"/>
                <a:ext cx="765266" cy="893463"/>
              </a:xfrm>
              <a:custGeom>
                <a:avLst/>
                <a:gdLst>
                  <a:gd name="connsiteX0" fmla="*/ 10284 w 765266"/>
                  <a:gd name="connsiteY0" fmla="*/ 1505 h 893463"/>
                  <a:gd name="connsiteX1" fmla="*/ 59298 w 765266"/>
                  <a:gd name="connsiteY1" fmla="*/ 62886 h 893463"/>
                  <a:gd name="connsiteX2" fmla="*/ 254895 w 765266"/>
                  <a:gd name="connsiteY2" fmla="*/ 299251 h 893463"/>
                  <a:gd name="connsiteX3" fmla="*/ 466066 w 765266"/>
                  <a:gd name="connsiteY3" fmla="*/ 553481 h 893463"/>
                  <a:gd name="connsiteX4" fmla="*/ 672199 w 765266"/>
                  <a:gd name="connsiteY4" fmla="*/ 802215 h 893463"/>
                  <a:gd name="connsiteX5" fmla="*/ 707013 w 765266"/>
                  <a:gd name="connsiteY5" fmla="*/ 842984 h 893463"/>
                  <a:gd name="connsiteX6" fmla="*/ 715716 w 765266"/>
                  <a:gd name="connsiteY6" fmla="*/ 815499 h 893463"/>
                  <a:gd name="connsiteX7" fmla="*/ 747323 w 765266"/>
                  <a:gd name="connsiteY7" fmla="*/ 871384 h 893463"/>
                  <a:gd name="connsiteX8" fmla="*/ 765266 w 765266"/>
                  <a:gd name="connsiteY8" fmla="*/ 880934 h 893463"/>
                  <a:gd name="connsiteX9" fmla="*/ 758219 w 765266"/>
                  <a:gd name="connsiteY9" fmla="*/ 893463 h 893463"/>
                  <a:gd name="connsiteX10" fmla="*/ 705180 w 765266"/>
                  <a:gd name="connsiteY10" fmla="*/ 859474 h 893463"/>
                  <a:gd name="connsiteX11" fmla="*/ 650212 w 765266"/>
                  <a:gd name="connsiteY11" fmla="*/ 848938 h 893463"/>
                  <a:gd name="connsiteX12" fmla="*/ 12117 w 765266"/>
                  <a:gd name="connsiteY12" fmla="*/ 195727 h 893463"/>
                  <a:gd name="connsiteX13" fmla="*/ 1123 w 765266"/>
                  <a:gd name="connsiteY13" fmla="*/ 11582 h 893463"/>
                  <a:gd name="connsiteX14" fmla="*/ 10284 w 765266"/>
                  <a:gd name="connsiteY14" fmla="*/ 1505 h 89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5266" h="893463">
                    <a:moveTo>
                      <a:pt x="10284" y="1505"/>
                    </a:moveTo>
                    <a:cubicBezTo>
                      <a:pt x="24485" y="23950"/>
                      <a:pt x="42807" y="42731"/>
                      <a:pt x="59298" y="62886"/>
                    </a:cubicBezTo>
                    <a:cubicBezTo>
                      <a:pt x="123886" y="142133"/>
                      <a:pt x="189849" y="220463"/>
                      <a:pt x="254895" y="299251"/>
                    </a:cubicBezTo>
                    <a:cubicBezTo>
                      <a:pt x="324980" y="383995"/>
                      <a:pt x="395523" y="468738"/>
                      <a:pt x="466066" y="553481"/>
                    </a:cubicBezTo>
                    <a:cubicBezTo>
                      <a:pt x="534778" y="636392"/>
                      <a:pt x="603947" y="718845"/>
                      <a:pt x="672199" y="802215"/>
                    </a:cubicBezTo>
                    <a:cubicBezTo>
                      <a:pt x="683651" y="815957"/>
                      <a:pt x="694645" y="829699"/>
                      <a:pt x="707013" y="842984"/>
                    </a:cubicBezTo>
                    <a:cubicBezTo>
                      <a:pt x="714800" y="834738"/>
                      <a:pt x="703348" y="821454"/>
                      <a:pt x="715716" y="815499"/>
                    </a:cubicBezTo>
                    <a:cubicBezTo>
                      <a:pt x="709761" y="843900"/>
                      <a:pt x="724877" y="856726"/>
                      <a:pt x="747323" y="871384"/>
                    </a:cubicBezTo>
                    <a:lnTo>
                      <a:pt x="765266" y="880934"/>
                    </a:lnTo>
                    <a:lnTo>
                      <a:pt x="758219" y="893463"/>
                    </a:lnTo>
                    <a:lnTo>
                      <a:pt x="705180" y="859474"/>
                    </a:lnTo>
                    <a:cubicBezTo>
                      <a:pt x="689148" y="851229"/>
                      <a:pt x="668535" y="852603"/>
                      <a:pt x="650212" y="848938"/>
                    </a:cubicBezTo>
                    <a:cubicBezTo>
                      <a:pt x="325896" y="785724"/>
                      <a:pt x="67085" y="520958"/>
                      <a:pt x="12117" y="195727"/>
                    </a:cubicBezTo>
                    <a:cubicBezTo>
                      <a:pt x="1581" y="134804"/>
                      <a:pt x="-2084" y="73422"/>
                      <a:pt x="1123" y="11582"/>
                    </a:cubicBezTo>
                    <a:cubicBezTo>
                      <a:pt x="1581" y="7001"/>
                      <a:pt x="-2542" y="-3992"/>
                      <a:pt x="10284" y="15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3D57E46-48FD-4500-A457-CCA25EFE8A7C}"/>
                  </a:ext>
                </a:extLst>
              </p:cNvPr>
              <p:cNvSpPr/>
              <p:nvPr/>
            </p:nvSpPr>
            <p:spPr>
              <a:xfrm>
                <a:off x="8746374" y="249770"/>
                <a:ext cx="705431" cy="847433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97F8EB-D82F-4E46-A5DE-153FDA0ED501}"/>
              </a:ext>
            </a:extLst>
          </p:cNvPr>
          <p:cNvSpPr txBox="1"/>
          <p:nvPr/>
        </p:nvSpPr>
        <p:spPr>
          <a:xfrm>
            <a:off x="2340890" y="126113"/>
            <a:ext cx="70233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3200" b="1" dirty="0">
                <a:solidFill>
                  <a:srgbClr val="82C64F"/>
                </a:solidFill>
                <a:effectLst>
                  <a:outerShdw blurRad="25400" dist="25400" dir="4800000" sx="101000" sy="101000" algn="ctr" rotWithShape="0">
                    <a:srgbClr val="000000">
                      <a:alpha val="31000"/>
                    </a:srgbClr>
                  </a:outerShdw>
                </a:effectLst>
              </a:rPr>
              <a:t>ANALYSIS OF GREEN ENERGY</a:t>
            </a:r>
          </a:p>
          <a:p>
            <a:pPr algn="ctr"/>
            <a:r>
              <a:rPr lang="en-ES" sz="1400" b="1" dirty="0">
                <a:solidFill>
                  <a:srgbClr val="82C64F"/>
                </a:solidFill>
              </a:rPr>
              <a:t>(IN EUROPE)</a:t>
            </a:r>
          </a:p>
        </p:txBody>
      </p:sp>
    </p:spTree>
    <p:extLst>
      <p:ext uri="{BB962C8B-B14F-4D97-AF65-F5344CB8AC3E}">
        <p14:creationId xmlns:p14="http://schemas.microsoft.com/office/powerpoint/2010/main" val="369320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39493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02 Data Analysis (Python)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1B619-6CAD-4D95-B8AD-B2A9A6F66FE1}"/>
              </a:ext>
            </a:extLst>
          </p:cNvPr>
          <p:cNvSpPr txBox="1"/>
          <p:nvPr/>
        </p:nvSpPr>
        <p:spPr>
          <a:xfrm>
            <a:off x="280666" y="910459"/>
            <a:ext cx="651359" cy="64633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</a:rPr>
              <a:t>03</a:t>
            </a:r>
            <a:endParaRPr lang="ko-KR" altLang="en-US" sz="3600" b="1" dirty="0">
              <a:solidFill>
                <a:schemeClr val="accent3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4F8A92-F153-4258-92CD-CE9ECDB7F65B}"/>
              </a:ext>
            </a:extLst>
          </p:cNvPr>
          <p:cNvGrpSpPr/>
          <p:nvPr/>
        </p:nvGrpSpPr>
        <p:grpSpPr>
          <a:xfrm>
            <a:off x="10454551" y="339509"/>
            <a:ext cx="708662" cy="708662"/>
            <a:chOff x="4266660" y="45289"/>
            <a:chExt cx="768290" cy="7682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557F15-ABA4-4B71-BF03-2A59254BBB33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59053A-56E8-47E7-9CF6-68099F6B6E41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DB7A5BD-E1E9-7F42-9227-4F53D6119D14}"/>
              </a:ext>
            </a:extLst>
          </p:cNvPr>
          <p:cNvSpPr txBox="1"/>
          <p:nvPr/>
        </p:nvSpPr>
        <p:spPr>
          <a:xfrm>
            <a:off x="897743" y="1054373"/>
            <a:ext cx="140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868106AE-8E6A-F546-9E8E-15F92F46F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514338"/>
            <a:ext cx="8092473" cy="52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5A2245E-D65D-4E72-9270-065B6538264E}"/>
              </a:ext>
            </a:extLst>
          </p:cNvPr>
          <p:cNvGrpSpPr/>
          <p:nvPr/>
        </p:nvGrpSpPr>
        <p:grpSpPr>
          <a:xfrm>
            <a:off x="0" y="3973708"/>
            <a:ext cx="12192001" cy="2080511"/>
            <a:chOff x="-1" y="3417122"/>
            <a:chExt cx="12192001" cy="2080511"/>
          </a:xfrm>
          <a:solidFill>
            <a:schemeClr val="accent1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5185807-BFFE-41DD-9E11-896DB79CD116}"/>
                </a:ext>
              </a:extLst>
            </p:cNvPr>
            <p:cNvSpPr/>
            <p:nvPr/>
          </p:nvSpPr>
          <p:spPr>
            <a:xfrm>
              <a:off x="0" y="3550807"/>
              <a:ext cx="12192000" cy="1818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E3FD0C2-CEF5-438E-B90B-978756B8C9BE}"/>
                </a:ext>
              </a:extLst>
            </p:cNvPr>
            <p:cNvSpPr/>
            <p:nvPr/>
          </p:nvSpPr>
          <p:spPr>
            <a:xfrm>
              <a:off x="-1" y="3417122"/>
              <a:ext cx="12191853" cy="70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15DC202-E55F-4A81-B799-58CA9018BA5F}"/>
                </a:ext>
              </a:extLst>
            </p:cNvPr>
            <p:cNvSpPr/>
            <p:nvPr/>
          </p:nvSpPr>
          <p:spPr>
            <a:xfrm>
              <a:off x="147" y="5426893"/>
              <a:ext cx="12191853" cy="70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F2CFAEB-7DBC-4C48-A698-FE974A481D1A}"/>
              </a:ext>
            </a:extLst>
          </p:cNvPr>
          <p:cNvSpPr txBox="1"/>
          <p:nvPr/>
        </p:nvSpPr>
        <p:spPr>
          <a:xfrm>
            <a:off x="1" y="4404100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AFA9A0-B94F-4AFB-902E-688D37A82A6F}"/>
              </a:ext>
            </a:extLst>
          </p:cNvPr>
          <p:cNvSpPr txBox="1"/>
          <p:nvPr/>
        </p:nvSpPr>
        <p:spPr>
          <a:xfrm>
            <a:off x="-1" y="5109148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C25ADD-4A69-4511-8889-085F9D49CE63}"/>
              </a:ext>
            </a:extLst>
          </p:cNvPr>
          <p:cNvGrpSpPr/>
          <p:nvPr/>
        </p:nvGrpSpPr>
        <p:grpSpPr>
          <a:xfrm>
            <a:off x="4960005" y="1133489"/>
            <a:ext cx="2218401" cy="2218401"/>
            <a:chOff x="4547049" y="1897856"/>
            <a:chExt cx="3071634" cy="3071634"/>
          </a:xfrm>
          <a:effectLst/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22A6FB6-0EE3-4863-B56C-23891EB35735}"/>
                </a:ext>
              </a:extLst>
            </p:cNvPr>
            <p:cNvSpPr/>
            <p:nvPr/>
          </p:nvSpPr>
          <p:spPr>
            <a:xfrm>
              <a:off x="4547049" y="1897856"/>
              <a:ext cx="3071634" cy="307163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000B800-DDCC-41B0-88A9-A4A8FD2A6F38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6D9F7DA0-C551-446D-94C3-D85473FF4DD4}"/>
              </a:ext>
            </a:extLst>
          </p:cNvPr>
          <p:cNvSpPr/>
          <p:nvPr/>
        </p:nvSpPr>
        <p:spPr>
          <a:xfrm rot="20965310">
            <a:off x="4402904" y="1941168"/>
            <a:ext cx="489707" cy="585571"/>
          </a:xfrm>
          <a:custGeom>
            <a:avLst/>
            <a:gdLst>
              <a:gd name="connsiteX0" fmla="*/ 474202 w 565444"/>
              <a:gd name="connsiteY0" fmla="*/ 370360 h 676134"/>
              <a:gd name="connsiteX1" fmla="*/ 91243 w 565444"/>
              <a:gd name="connsiteY1" fmla="*/ 370359 h 676134"/>
              <a:gd name="connsiteX2" fmla="*/ 78616 w 565444"/>
              <a:gd name="connsiteY2" fmla="*/ 382986 h 676134"/>
              <a:gd name="connsiteX3" fmla="*/ 78615 w 565444"/>
              <a:gd name="connsiteY3" fmla="*/ 382987 h 676134"/>
              <a:gd name="connsiteX4" fmla="*/ 91242 w 565444"/>
              <a:gd name="connsiteY4" fmla="*/ 395613 h 676134"/>
              <a:gd name="connsiteX5" fmla="*/ 474202 w 565444"/>
              <a:gd name="connsiteY5" fmla="*/ 395613 h 676134"/>
              <a:gd name="connsiteX6" fmla="*/ 483131 w 565444"/>
              <a:gd name="connsiteY6" fmla="*/ 391915 h 676134"/>
              <a:gd name="connsiteX7" fmla="*/ 486829 w 565444"/>
              <a:gd name="connsiteY7" fmla="*/ 382986 h 676134"/>
              <a:gd name="connsiteX8" fmla="*/ 486829 w 565444"/>
              <a:gd name="connsiteY8" fmla="*/ 382987 h 676134"/>
              <a:gd name="connsiteX9" fmla="*/ 486829 w 565444"/>
              <a:gd name="connsiteY9" fmla="*/ 382986 h 676134"/>
              <a:gd name="connsiteX10" fmla="*/ 486829 w 565444"/>
              <a:gd name="connsiteY10" fmla="*/ 382986 h 676134"/>
              <a:gd name="connsiteX11" fmla="*/ 483131 w 565444"/>
              <a:gd name="connsiteY11" fmla="*/ 374059 h 676134"/>
              <a:gd name="connsiteX12" fmla="*/ 474202 w 565444"/>
              <a:gd name="connsiteY12" fmla="*/ 370360 h 676134"/>
              <a:gd name="connsiteX13" fmla="*/ 474201 w 565444"/>
              <a:gd name="connsiteY13" fmla="*/ 316925 h 676134"/>
              <a:gd name="connsiteX14" fmla="*/ 91242 w 565444"/>
              <a:gd name="connsiteY14" fmla="*/ 316924 h 676134"/>
              <a:gd name="connsiteX15" fmla="*/ 78615 w 565444"/>
              <a:gd name="connsiteY15" fmla="*/ 329551 h 676134"/>
              <a:gd name="connsiteX16" fmla="*/ 78614 w 565444"/>
              <a:gd name="connsiteY16" fmla="*/ 329551 h 676134"/>
              <a:gd name="connsiteX17" fmla="*/ 91241 w 565444"/>
              <a:gd name="connsiteY17" fmla="*/ 342178 h 676134"/>
              <a:gd name="connsiteX18" fmla="*/ 474201 w 565444"/>
              <a:gd name="connsiteY18" fmla="*/ 342178 h 676134"/>
              <a:gd name="connsiteX19" fmla="*/ 483130 w 565444"/>
              <a:gd name="connsiteY19" fmla="*/ 338480 h 676134"/>
              <a:gd name="connsiteX20" fmla="*/ 486828 w 565444"/>
              <a:gd name="connsiteY20" fmla="*/ 329551 h 676134"/>
              <a:gd name="connsiteX21" fmla="*/ 486828 w 565444"/>
              <a:gd name="connsiteY21" fmla="*/ 329552 h 676134"/>
              <a:gd name="connsiteX22" fmla="*/ 486828 w 565444"/>
              <a:gd name="connsiteY22" fmla="*/ 329551 h 676134"/>
              <a:gd name="connsiteX23" fmla="*/ 486828 w 565444"/>
              <a:gd name="connsiteY23" fmla="*/ 329551 h 676134"/>
              <a:gd name="connsiteX24" fmla="*/ 483130 w 565444"/>
              <a:gd name="connsiteY24" fmla="*/ 320623 h 676134"/>
              <a:gd name="connsiteX25" fmla="*/ 474201 w 565444"/>
              <a:gd name="connsiteY25" fmla="*/ 316925 h 676134"/>
              <a:gd name="connsiteX26" fmla="*/ 474202 w 565444"/>
              <a:gd name="connsiteY26" fmla="*/ 263490 h 676134"/>
              <a:gd name="connsiteX27" fmla="*/ 91243 w 565444"/>
              <a:gd name="connsiteY27" fmla="*/ 263489 h 676134"/>
              <a:gd name="connsiteX28" fmla="*/ 78616 w 565444"/>
              <a:gd name="connsiteY28" fmla="*/ 276116 h 676134"/>
              <a:gd name="connsiteX29" fmla="*/ 78615 w 565444"/>
              <a:gd name="connsiteY29" fmla="*/ 276116 h 676134"/>
              <a:gd name="connsiteX30" fmla="*/ 91242 w 565444"/>
              <a:gd name="connsiteY30" fmla="*/ 288743 h 676134"/>
              <a:gd name="connsiteX31" fmla="*/ 474202 w 565444"/>
              <a:gd name="connsiteY31" fmla="*/ 288743 h 676134"/>
              <a:gd name="connsiteX32" fmla="*/ 483130 w 565444"/>
              <a:gd name="connsiteY32" fmla="*/ 285045 h 676134"/>
              <a:gd name="connsiteX33" fmla="*/ 486828 w 565444"/>
              <a:gd name="connsiteY33" fmla="*/ 276116 h 676134"/>
              <a:gd name="connsiteX34" fmla="*/ 486829 w 565444"/>
              <a:gd name="connsiteY34" fmla="*/ 276117 h 676134"/>
              <a:gd name="connsiteX35" fmla="*/ 486828 w 565444"/>
              <a:gd name="connsiteY35" fmla="*/ 276116 h 676134"/>
              <a:gd name="connsiteX36" fmla="*/ 486828 w 565444"/>
              <a:gd name="connsiteY36" fmla="*/ 276116 h 676134"/>
              <a:gd name="connsiteX37" fmla="*/ 483131 w 565444"/>
              <a:gd name="connsiteY37" fmla="*/ 267188 h 676134"/>
              <a:gd name="connsiteX38" fmla="*/ 474202 w 565444"/>
              <a:gd name="connsiteY38" fmla="*/ 263490 h 676134"/>
              <a:gd name="connsiteX39" fmla="*/ 546230 w 565444"/>
              <a:gd name="connsiteY39" fmla="*/ 175473 h 676134"/>
              <a:gd name="connsiteX40" fmla="*/ 565444 w 565444"/>
              <a:gd name="connsiteY40" fmla="*/ 194687 h 676134"/>
              <a:gd name="connsiteX41" fmla="*/ 546230 w 565444"/>
              <a:gd name="connsiteY41" fmla="*/ 213901 h 676134"/>
              <a:gd name="connsiteX42" fmla="*/ 525276 w 565444"/>
              <a:gd name="connsiteY42" fmla="*/ 213901 h 676134"/>
              <a:gd name="connsiteX43" fmla="*/ 508899 w 565444"/>
              <a:gd name="connsiteY43" fmla="*/ 524388 h 676134"/>
              <a:gd name="connsiteX44" fmla="*/ 378243 w 565444"/>
              <a:gd name="connsiteY44" fmla="*/ 676134 h 676134"/>
              <a:gd name="connsiteX45" fmla="*/ 184455 w 565444"/>
              <a:gd name="connsiteY45" fmla="*/ 676134 h 676134"/>
              <a:gd name="connsiteX46" fmla="*/ 53798 w 565444"/>
              <a:gd name="connsiteY46" fmla="*/ 524388 h 676134"/>
              <a:gd name="connsiteX47" fmla="*/ 37422 w 565444"/>
              <a:gd name="connsiteY47" fmla="*/ 213901 h 676134"/>
              <a:gd name="connsiteX48" fmla="*/ 19214 w 565444"/>
              <a:gd name="connsiteY48" fmla="*/ 213901 h 676134"/>
              <a:gd name="connsiteX49" fmla="*/ 0 w 565444"/>
              <a:gd name="connsiteY49" fmla="*/ 194687 h 676134"/>
              <a:gd name="connsiteX50" fmla="*/ 19214 w 565444"/>
              <a:gd name="connsiteY50" fmla="*/ 175473 h 676134"/>
              <a:gd name="connsiteX51" fmla="*/ 145503 w 565444"/>
              <a:gd name="connsiteY51" fmla="*/ 0 h 676134"/>
              <a:gd name="connsiteX52" fmla="*/ 182559 w 565444"/>
              <a:gd name="connsiteY52" fmla="*/ 37056 h 676134"/>
              <a:gd name="connsiteX53" fmla="*/ 182559 w 565444"/>
              <a:gd name="connsiteY53" fmla="*/ 175472 h 676134"/>
              <a:gd name="connsiteX54" fmla="*/ 108447 w 565444"/>
              <a:gd name="connsiteY54" fmla="*/ 175472 h 676134"/>
              <a:gd name="connsiteX55" fmla="*/ 108447 w 565444"/>
              <a:gd name="connsiteY55" fmla="*/ 37056 h 676134"/>
              <a:gd name="connsiteX56" fmla="*/ 145503 w 565444"/>
              <a:gd name="connsiteY56" fmla="*/ 0 h 676134"/>
              <a:gd name="connsiteX57" fmla="*/ 419941 w 565444"/>
              <a:gd name="connsiteY57" fmla="*/ 0 h 676134"/>
              <a:gd name="connsiteX58" fmla="*/ 456997 w 565444"/>
              <a:gd name="connsiteY58" fmla="*/ 37056 h 676134"/>
              <a:gd name="connsiteX59" fmla="*/ 456997 w 565444"/>
              <a:gd name="connsiteY59" fmla="*/ 175472 h 676134"/>
              <a:gd name="connsiteX60" fmla="*/ 382885 w 565444"/>
              <a:gd name="connsiteY60" fmla="*/ 175472 h 676134"/>
              <a:gd name="connsiteX61" fmla="*/ 382885 w 565444"/>
              <a:gd name="connsiteY61" fmla="*/ 37056 h 676134"/>
              <a:gd name="connsiteX62" fmla="*/ 419941 w 565444"/>
              <a:gd name="connsiteY62" fmla="*/ 0 h 67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65444" h="676134">
                <a:moveTo>
                  <a:pt x="474202" y="370360"/>
                </a:moveTo>
                <a:lnTo>
                  <a:pt x="91243" y="370359"/>
                </a:lnTo>
                <a:cubicBezTo>
                  <a:pt x="84269" y="370359"/>
                  <a:pt x="78616" y="376012"/>
                  <a:pt x="78616" y="382986"/>
                </a:cubicBezTo>
                <a:lnTo>
                  <a:pt x="78615" y="382987"/>
                </a:lnTo>
                <a:cubicBezTo>
                  <a:pt x="78615" y="389961"/>
                  <a:pt x="84268" y="395613"/>
                  <a:pt x="91242" y="395613"/>
                </a:cubicBezTo>
                <a:lnTo>
                  <a:pt x="474202" y="395613"/>
                </a:lnTo>
                <a:cubicBezTo>
                  <a:pt x="477689" y="395614"/>
                  <a:pt x="480846" y="394200"/>
                  <a:pt x="483131" y="391915"/>
                </a:cubicBezTo>
                <a:lnTo>
                  <a:pt x="486829" y="382986"/>
                </a:lnTo>
                <a:lnTo>
                  <a:pt x="486829" y="382987"/>
                </a:lnTo>
                <a:lnTo>
                  <a:pt x="486829" y="382986"/>
                </a:lnTo>
                <a:lnTo>
                  <a:pt x="486829" y="382986"/>
                </a:lnTo>
                <a:lnTo>
                  <a:pt x="483131" y="374059"/>
                </a:lnTo>
                <a:cubicBezTo>
                  <a:pt x="480846" y="371774"/>
                  <a:pt x="477689" y="370360"/>
                  <a:pt x="474202" y="370360"/>
                </a:cubicBezTo>
                <a:close/>
                <a:moveTo>
                  <a:pt x="474201" y="316925"/>
                </a:moveTo>
                <a:lnTo>
                  <a:pt x="91242" y="316924"/>
                </a:lnTo>
                <a:cubicBezTo>
                  <a:pt x="84268" y="316924"/>
                  <a:pt x="78615" y="322577"/>
                  <a:pt x="78615" y="329551"/>
                </a:cubicBezTo>
                <a:lnTo>
                  <a:pt x="78614" y="329551"/>
                </a:lnTo>
                <a:cubicBezTo>
                  <a:pt x="78614" y="336525"/>
                  <a:pt x="84267" y="342178"/>
                  <a:pt x="91241" y="342178"/>
                </a:cubicBezTo>
                <a:lnTo>
                  <a:pt x="474201" y="342178"/>
                </a:lnTo>
                <a:cubicBezTo>
                  <a:pt x="477688" y="342178"/>
                  <a:pt x="480845" y="340765"/>
                  <a:pt x="483130" y="338480"/>
                </a:cubicBezTo>
                <a:lnTo>
                  <a:pt x="486828" y="329551"/>
                </a:lnTo>
                <a:lnTo>
                  <a:pt x="486828" y="329552"/>
                </a:lnTo>
                <a:lnTo>
                  <a:pt x="486828" y="329551"/>
                </a:lnTo>
                <a:lnTo>
                  <a:pt x="486828" y="329551"/>
                </a:lnTo>
                <a:lnTo>
                  <a:pt x="483130" y="320623"/>
                </a:lnTo>
                <a:cubicBezTo>
                  <a:pt x="480845" y="318338"/>
                  <a:pt x="477688" y="316925"/>
                  <a:pt x="474201" y="316925"/>
                </a:cubicBezTo>
                <a:close/>
                <a:moveTo>
                  <a:pt x="474202" y="263490"/>
                </a:moveTo>
                <a:lnTo>
                  <a:pt x="91243" y="263489"/>
                </a:lnTo>
                <a:cubicBezTo>
                  <a:pt x="84269" y="263489"/>
                  <a:pt x="78616" y="269142"/>
                  <a:pt x="78616" y="276116"/>
                </a:cubicBezTo>
                <a:lnTo>
                  <a:pt x="78615" y="276116"/>
                </a:lnTo>
                <a:cubicBezTo>
                  <a:pt x="78615" y="283090"/>
                  <a:pt x="84268" y="288743"/>
                  <a:pt x="91242" y="288743"/>
                </a:cubicBezTo>
                <a:lnTo>
                  <a:pt x="474202" y="288743"/>
                </a:lnTo>
                <a:cubicBezTo>
                  <a:pt x="477689" y="288743"/>
                  <a:pt x="480846" y="287330"/>
                  <a:pt x="483130" y="285045"/>
                </a:cubicBezTo>
                <a:lnTo>
                  <a:pt x="486828" y="276116"/>
                </a:lnTo>
                <a:lnTo>
                  <a:pt x="486829" y="276117"/>
                </a:lnTo>
                <a:lnTo>
                  <a:pt x="486828" y="276116"/>
                </a:lnTo>
                <a:lnTo>
                  <a:pt x="486828" y="276116"/>
                </a:lnTo>
                <a:lnTo>
                  <a:pt x="483131" y="267188"/>
                </a:lnTo>
                <a:cubicBezTo>
                  <a:pt x="480845" y="264903"/>
                  <a:pt x="477689" y="263490"/>
                  <a:pt x="474202" y="263490"/>
                </a:cubicBezTo>
                <a:close/>
                <a:moveTo>
                  <a:pt x="546230" y="175473"/>
                </a:moveTo>
                <a:cubicBezTo>
                  <a:pt x="556842" y="175473"/>
                  <a:pt x="565444" y="184075"/>
                  <a:pt x="565444" y="194687"/>
                </a:cubicBezTo>
                <a:cubicBezTo>
                  <a:pt x="565444" y="205299"/>
                  <a:pt x="556842" y="213901"/>
                  <a:pt x="546230" y="213901"/>
                </a:cubicBezTo>
                <a:lnTo>
                  <a:pt x="525276" y="213901"/>
                </a:lnTo>
                <a:lnTo>
                  <a:pt x="508899" y="524388"/>
                </a:lnTo>
                <a:cubicBezTo>
                  <a:pt x="504507" y="609787"/>
                  <a:pt x="447140" y="676134"/>
                  <a:pt x="378243" y="676134"/>
                </a:cubicBezTo>
                <a:lnTo>
                  <a:pt x="184455" y="676134"/>
                </a:lnTo>
                <a:cubicBezTo>
                  <a:pt x="115558" y="676134"/>
                  <a:pt x="58190" y="609787"/>
                  <a:pt x="53798" y="524388"/>
                </a:cubicBezTo>
                <a:lnTo>
                  <a:pt x="37422" y="213901"/>
                </a:lnTo>
                <a:lnTo>
                  <a:pt x="19214" y="213901"/>
                </a:lnTo>
                <a:cubicBezTo>
                  <a:pt x="8602" y="213901"/>
                  <a:pt x="0" y="205299"/>
                  <a:pt x="0" y="194687"/>
                </a:cubicBezTo>
                <a:cubicBezTo>
                  <a:pt x="0" y="184075"/>
                  <a:pt x="8602" y="175473"/>
                  <a:pt x="19214" y="175473"/>
                </a:cubicBezTo>
                <a:close/>
                <a:moveTo>
                  <a:pt x="145503" y="0"/>
                </a:moveTo>
                <a:cubicBezTo>
                  <a:pt x="165968" y="0"/>
                  <a:pt x="182559" y="16591"/>
                  <a:pt x="182559" y="37056"/>
                </a:cubicBezTo>
                <a:lnTo>
                  <a:pt x="182559" y="175472"/>
                </a:lnTo>
                <a:lnTo>
                  <a:pt x="108447" y="175472"/>
                </a:lnTo>
                <a:lnTo>
                  <a:pt x="108447" y="37056"/>
                </a:lnTo>
                <a:cubicBezTo>
                  <a:pt x="108447" y="16591"/>
                  <a:pt x="125038" y="0"/>
                  <a:pt x="145503" y="0"/>
                </a:cubicBezTo>
                <a:close/>
                <a:moveTo>
                  <a:pt x="419941" y="0"/>
                </a:moveTo>
                <a:cubicBezTo>
                  <a:pt x="440406" y="0"/>
                  <a:pt x="456997" y="16591"/>
                  <a:pt x="456997" y="37056"/>
                </a:cubicBezTo>
                <a:lnTo>
                  <a:pt x="456997" y="175472"/>
                </a:lnTo>
                <a:lnTo>
                  <a:pt x="382885" y="175472"/>
                </a:lnTo>
                <a:lnTo>
                  <a:pt x="382885" y="37056"/>
                </a:lnTo>
                <a:cubicBezTo>
                  <a:pt x="382885" y="16591"/>
                  <a:pt x="399476" y="0"/>
                  <a:pt x="4199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7" name="Block Arc 116">
            <a:extLst>
              <a:ext uri="{FF2B5EF4-FFF2-40B4-BE49-F238E27FC236}">
                <a16:creationId xmlns:a16="http://schemas.microsoft.com/office/drawing/2014/main" id="{25486F56-8214-4D30-95B5-F6089000B9CB}"/>
              </a:ext>
            </a:extLst>
          </p:cNvPr>
          <p:cNvSpPr/>
          <p:nvPr/>
        </p:nvSpPr>
        <p:spPr>
          <a:xfrm>
            <a:off x="4648578" y="822061"/>
            <a:ext cx="2841256" cy="2841256"/>
          </a:xfrm>
          <a:prstGeom prst="blockArc">
            <a:avLst>
              <a:gd name="adj1" fmla="val 794951"/>
              <a:gd name="adj2" fmla="val 10121114"/>
              <a:gd name="adj3" fmla="val 23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8" name="Graphic 30">
            <a:extLst>
              <a:ext uri="{FF2B5EF4-FFF2-40B4-BE49-F238E27FC236}">
                <a16:creationId xmlns:a16="http://schemas.microsoft.com/office/drawing/2014/main" id="{3BBFB3E6-898A-41B7-BFD3-D63E70DBE654}"/>
              </a:ext>
            </a:extLst>
          </p:cNvPr>
          <p:cNvGrpSpPr/>
          <p:nvPr/>
        </p:nvGrpSpPr>
        <p:grpSpPr>
          <a:xfrm rot="1052635">
            <a:off x="7017236" y="1488581"/>
            <a:ext cx="1338434" cy="1227345"/>
            <a:chOff x="5655092" y="376887"/>
            <a:chExt cx="4490688" cy="4117968"/>
          </a:xfrm>
          <a:solidFill>
            <a:schemeClr val="accent1"/>
          </a:solidFill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91DB494-6D90-4242-AA8C-650987075EB9}"/>
                </a:ext>
              </a:extLst>
            </p:cNvPr>
            <p:cNvSpPr/>
            <p:nvPr/>
          </p:nvSpPr>
          <p:spPr>
            <a:xfrm>
              <a:off x="5655092" y="385052"/>
              <a:ext cx="4490688" cy="4109803"/>
            </a:xfrm>
            <a:custGeom>
              <a:avLst/>
              <a:gdLst>
                <a:gd name="connsiteX0" fmla="*/ 568 w 4490127"/>
                <a:gd name="connsiteY0" fmla="*/ 1465456 h 4087093"/>
                <a:gd name="connsiteX1" fmla="*/ 10785 w 4490127"/>
                <a:gd name="connsiteY1" fmla="*/ 1371794 h 4087093"/>
                <a:gd name="connsiteX2" fmla="*/ 67551 w 4490127"/>
                <a:gd name="connsiteY2" fmla="*/ 1099321 h 4087093"/>
                <a:gd name="connsiteX3" fmla="*/ 86283 w 4490127"/>
                <a:gd name="connsiteY3" fmla="*/ 1090238 h 4087093"/>
                <a:gd name="connsiteX4" fmla="*/ 379192 w 4490127"/>
                <a:gd name="connsiteY4" fmla="*/ 1150977 h 4087093"/>
                <a:gd name="connsiteX5" fmla="*/ 849775 w 4490127"/>
                <a:gd name="connsiteY5" fmla="*/ 1335464 h 4087093"/>
                <a:gd name="connsiteX6" fmla="*/ 1353282 w 4490127"/>
                <a:gd name="connsiteY6" fmla="*/ 1755527 h 4087093"/>
                <a:gd name="connsiteX7" fmla="*/ 1554799 w 4490127"/>
                <a:gd name="connsiteY7" fmla="*/ 2227813 h 4087093"/>
                <a:gd name="connsiteX8" fmla="*/ 1580911 w 4490127"/>
                <a:gd name="connsiteY8" fmla="*/ 2615519 h 4087093"/>
                <a:gd name="connsiteX9" fmla="*/ 1601914 w 4490127"/>
                <a:gd name="connsiteY9" fmla="*/ 2773327 h 4087093"/>
                <a:gd name="connsiteX10" fmla="*/ 1784698 w 4490127"/>
                <a:gd name="connsiteY10" fmla="*/ 3363117 h 4087093"/>
                <a:gd name="connsiteX11" fmla="*/ 1810242 w 4490127"/>
                <a:gd name="connsiteY11" fmla="*/ 3428397 h 4087093"/>
                <a:gd name="connsiteX12" fmla="*/ 1811945 w 4490127"/>
                <a:gd name="connsiteY12" fmla="*/ 3431235 h 4087093"/>
                <a:gd name="connsiteX13" fmla="*/ 1818757 w 4490127"/>
                <a:gd name="connsiteY13" fmla="*/ 3422720 h 4087093"/>
                <a:gd name="connsiteX14" fmla="*/ 2071362 w 4490127"/>
                <a:gd name="connsiteY14" fmla="*/ 2656390 h 4087093"/>
                <a:gd name="connsiteX15" fmla="*/ 2135507 w 4490127"/>
                <a:gd name="connsiteY15" fmla="*/ 2303311 h 4087093"/>
                <a:gd name="connsiteX16" fmla="*/ 2136642 w 4490127"/>
                <a:gd name="connsiteY16" fmla="*/ 2275496 h 4087093"/>
                <a:gd name="connsiteX17" fmla="*/ 2147428 w 4490127"/>
                <a:gd name="connsiteY17" fmla="*/ 1900846 h 4087093"/>
                <a:gd name="connsiteX18" fmla="*/ 2365406 w 4490127"/>
                <a:gd name="connsiteY18" fmla="*/ 1158924 h 4087093"/>
                <a:gd name="connsiteX19" fmla="*/ 2640149 w 4490127"/>
                <a:gd name="connsiteY19" fmla="*/ 801304 h 4087093"/>
                <a:gd name="connsiteX20" fmla="*/ 3362203 w 4490127"/>
                <a:gd name="connsiteY20" fmla="*/ 297796 h 4087093"/>
                <a:gd name="connsiteX21" fmla="*/ 4107530 w 4490127"/>
                <a:gd name="connsiteY21" fmla="*/ 46894 h 4087093"/>
                <a:gd name="connsiteX22" fmla="*/ 4371488 w 4490127"/>
                <a:gd name="connsiteY22" fmla="*/ 347 h 4087093"/>
                <a:gd name="connsiteX23" fmla="*/ 4390220 w 4490127"/>
                <a:gd name="connsiteY23" fmla="*/ 11700 h 4087093"/>
                <a:gd name="connsiteX24" fmla="*/ 4473665 w 4490127"/>
                <a:gd name="connsiteY24" fmla="*/ 409056 h 4087093"/>
                <a:gd name="connsiteX25" fmla="*/ 4489560 w 4490127"/>
                <a:gd name="connsiteY25" fmla="*/ 713318 h 4087093"/>
                <a:gd name="connsiteX26" fmla="*/ 4181324 w 4490127"/>
                <a:gd name="connsiteY26" fmla="*/ 1554010 h 4087093"/>
                <a:gd name="connsiteX27" fmla="*/ 3764100 w 4490127"/>
                <a:gd name="connsiteY27" fmla="*/ 1900846 h 4087093"/>
                <a:gd name="connsiteX28" fmla="*/ 3106759 w 4490127"/>
                <a:gd name="connsiteY28" fmla="*/ 2167074 h 4087093"/>
                <a:gd name="connsiteX29" fmla="*/ 2613470 w 4490127"/>
                <a:gd name="connsiteY29" fmla="*/ 2263008 h 4087093"/>
                <a:gd name="connsiteX30" fmla="*/ 2374488 w 4490127"/>
                <a:gd name="connsiteY30" fmla="*/ 2287416 h 4087093"/>
                <a:gd name="connsiteX31" fmla="*/ 2356323 w 4490127"/>
                <a:gd name="connsiteY31" fmla="*/ 2302175 h 4087093"/>
                <a:gd name="connsiteX32" fmla="*/ 2101448 w 4490127"/>
                <a:gd name="connsiteY32" fmla="*/ 3137759 h 4087093"/>
                <a:gd name="connsiteX33" fmla="*/ 1990756 w 4490127"/>
                <a:gd name="connsiteY33" fmla="*/ 3606072 h 4087093"/>
                <a:gd name="connsiteX34" fmla="*/ 1953858 w 4490127"/>
                <a:gd name="connsiteY34" fmla="*/ 3948366 h 4087093"/>
                <a:gd name="connsiteX35" fmla="*/ 1962941 w 4490127"/>
                <a:gd name="connsiteY35" fmla="*/ 4014214 h 4087093"/>
                <a:gd name="connsiteX36" fmla="*/ 1957832 w 4490127"/>
                <a:gd name="connsiteY36" fmla="*/ 4030676 h 4087093"/>
                <a:gd name="connsiteX37" fmla="*/ 1783563 w 4490127"/>
                <a:gd name="connsiteY37" fmla="*/ 4092550 h 4087093"/>
                <a:gd name="connsiteX38" fmla="*/ 1637676 w 4490127"/>
                <a:gd name="connsiteY38" fmla="*/ 4016484 h 4087093"/>
                <a:gd name="connsiteX39" fmla="*/ 1631432 w 4490127"/>
                <a:gd name="connsiteY39" fmla="*/ 4007970 h 4087093"/>
                <a:gd name="connsiteX40" fmla="*/ 1621782 w 4490127"/>
                <a:gd name="connsiteY40" fmla="*/ 3889330 h 4087093"/>
                <a:gd name="connsiteX41" fmla="*/ 1697279 w 4490127"/>
                <a:gd name="connsiteY41" fmla="*/ 3717899 h 4087093"/>
                <a:gd name="connsiteX42" fmla="*/ 1699550 w 4490127"/>
                <a:gd name="connsiteY42" fmla="*/ 3658864 h 4087093"/>
                <a:gd name="connsiteX43" fmla="*/ 1634270 w 4490127"/>
                <a:gd name="connsiteY43" fmla="*/ 3314866 h 4087093"/>
                <a:gd name="connsiteX44" fmla="*/ 1435024 w 4490127"/>
                <a:gd name="connsiteY44" fmla="*/ 2643334 h 4087093"/>
                <a:gd name="connsiteX45" fmla="*/ 1412318 w 4490127"/>
                <a:gd name="connsiteY45" fmla="*/ 2625169 h 4087093"/>
                <a:gd name="connsiteX46" fmla="*/ 1103515 w 4490127"/>
                <a:gd name="connsiteY46" fmla="*/ 2584866 h 4087093"/>
                <a:gd name="connsiteX47" fmla="*/ 504075 w 4490127"/>
                <a:gd name="connsiteY47" fmla="*/ 2375970 h 4087093"/>
                <a:gd name="connsiteX48" fmla="*/ 118072 w 4490127"/>
                <a:gd name="connsiteY48" fmla="*/ 2005293 h 4087093"/>
                <a:gd name="connsiteX49" fmla="*/ 6244 w 4490127"/>
                <a:gd name="connsiteY49" fmla="*/ 1652214 h 4087093"/>
                <a:gd name="connsiteX50" fmla="*/ 0 w 4490127"/>
                <a:gd name="connsiteY50" fmla="*/ 1598855 h 4087093"/>
                <a:gd name="connsiteX51" fmla="*/ 568 w 4490127"/>
                <a:gd name="connsiteY51" fmla="*/ 1465456 h 4087093"/>
                <a:gd name="connsiteX0" fmla="*/ 568 w 4490688"/>
                <a:gd name="connsiteY0" fmla="*/ 1465456 h 4092582"/>
                <a:gd name="connsiteX1" fmla="*/ 10785 w 4490688"/>
                <a:gd name="connsiteY1" fmla="*/ 1371794 h 4092582"/>
                <a:gd name="connsiteX2" fmla="*/ 67551 w 4490688"/>
                <a:gd name="connsiteY2" fmla="*/ 1099321 h 4092582"/>
                <a:gd name="connsiteX3" fmla="*/ 86283 w 4490688"/>
                <a:gd name="connsiteY3" fmla="*/ 1090238 h 4092582"/>
                <a:gd name="connsiteX4" fmla="*/ 379192 w 4490688"/>
                <a:gd name="connsiteY4" fmla="*/ 1150977 h 4092582"/>
                <a:gd name="connsiteX5" fmla="*/ 849775 w 4490688"/>
                <a:gd name="connsiteY5" fmla="*/ 1335464 h 4092582"/>
                <a:gd name="connsiteX6" fmla="*/ 1353282 w 4490688"/>
                <a:gd name="connsiteY6" fmla="*/ 1755527 h 4092582"/>
                <a:gd name="connsiteX7" fmla="*/ 1554799 w 4490688"/>
                <a:gd name="connsiteY7" fmla="*/ 2227813 h 4092582"/>
                <a:gd name="connsiteX8" fmla="*/ 1580911 w 4490688"/>
                <a:gd name="connsiteY8" fmla="*/ 2615519 h 4092582"/>
                <a:gd name="connsiteX9" fmla="*/ 1601914 w 4490688"/>
                <a:gd name="connsiteY9" fmla="*/ 2773327 h 4092582"/>
                <a:gd name="connsiteX10" fmla="*/ 1784698 w 4490688"/>
                <a:gd name="connsiteY10" fmla="*/ 3363117 h 4092582"/>
                <a:gd name="connsiteX11" fmla="*/ 1810242 w 4490688"/>
                <a:gd name="connsiteY11" fmla="*/ 3428397 h 4092582"/>
                <a:gd name="connsiteX12" fmla="*/ 1811945 w 4490688"/>
                <a:gd name="connsiteY12" fmla="*/ 3431235 h 4092582"/>
                <a:gd name="connsiteX13" fmla="*/ 1818757 w 4490688"/>
                <a:gd name="connsiteY13" fmla="*/ 3422720 h 4092582"/>
                <a:gd name="connsiteX14" fmla="*/ 2071362 w 4490688"/>
                <a:gd name="connsiteY14" fmla="*/ 2656390 h 4092582"/>
                <a:gd name="connsiteX15" fmla="*/ 2135507 w 4490688"/>
                <a:gd name="connsiteY15" fmla="*/ 2303311 h 4092582"/>
                <a:gd name="connsiteX16" fmla="*/ 2136642 w 4490688"/>
                <a:gd name="connsiteY16" fmla="*/ 2275496 h 4092582"/>
                <a:gd name="connsiteX17" fmla="*/ 2147428 w 4490688"/>
                <a:gd name="connsiteY17" fmla="*/ 1900846 h 4092582"/>
                <a:gd name="connsiteX18" fmla="*/ 2365406 w 4490688"/>
                <a:gd name="connsiteY18" fmla="*/ 1158924 h 4092582"/>
                <a:gd name="connsiteX19" fmla="*/ 2640149 w 4490688"/>
                <a:gd name="connsiteY19" fmla="*/ 801304 h 4092582"/>
                <a:gd name="connsiteX20" fmla="*/ 3362203 w 4490688"/>
                <a:gd name="connsiteY20" fmla="*/ 297796 h 4092582"/>
                <a:gd name="connsiteX21" fmla="*/ 4107530 w 4490688"/>
                <a:gd name="connsiteY21" fmla="*/ 46894 h 4092582"/>
                <a:gd name="connsiteX22" fmla="*/ 4371488 w 4490688"/>
                <a:gd name="connsiteY22" fmla="*/ 347 h 4092582"/>
                <a:gd name="connsiteX23" fmla="*/ 4390220 w 4490688"/>
                <a:gd name="connsiteY23" fmla="*/ 11700 h 4092582"/>
                <a:gd name="connsiteX24" fmla="*/ 4473665 w 4490688"/>
                <a:gd name="connsiteY24" fmla="*/ 409056 h 4092582"/>
                <a:gd name="connsiteX25" fmla="*/ 4489560 w 4490688"/>
                <a:gd name="connsiteY25" fmla="*/ 713318 h 4092582"/>
                <a:gd name="connsiteX26" fmla="*/ 4181324 w 4490688"/>
                <a:gd name="connsiteY26" fmla="*/ 1554010 h 4092582"/>
                <a:gd name="connsiteX27" fmla="*/ 3764100 w 4490688"/>
                <a:gd name="connsiteY27" fmla="*/ 1900846 h 4092582"/>
                <a:gd name="connsiteX28" fmla="*/ 3106759 w 4490688"/>
                <a:gd name="connsiteY28" fmla="*/ 2167074 h 4092582"/>
                <a:gd name="connsiteX29" fmla="*/ 2613470 w 4490688"/>
                <a:gd name="connsiteY29" fmla="*/ 2263008 h 4092582"/>
                <a:gd name="connsiteX30" fmla="*/ 2374488 w 4490688"/>
                <a:gd name="connsiteY30" fmla="*/ 2287416 h 4092582"/>
                <a:gd name="connsiteX31" fmla="*/ 2356323 w 4490688"/>
                <a:gd name="connsiteY31" fmla="*/ 2302175 h 4092582"/>
                <a:gd name="connsiteX32" fmla="*/ 2101448 w 4490688"/>
                <a:gd name="connsiteY32" fmla="*/ 3137759 h 4092582"/>
                <a:gd name="connsiteX33" fmla="*/ 1990756 w 4490688"/>
                <a:gd name="connsiteY33" fmla="*/ 3606072 h 4092582"/>
                <a:gd name="connsiteX34" fmla="*/ 1953858 w 4490688"/>
                <a:gd name="connsiteY34" fmla="*/ 3948366 h 4092582"/>
                <a:gd name="connsiteX35" fmla="*/ 1962941 w 4490688"/>
                <a:gd name="connsiteY35" fmla="*/ 4014214 h 4092582"/>
                <a:gd name="connsiteX36" fmla="*/ 1957832 w 4490688"/>
                <a:gd name="connsiteY36" fmla="*/ 4030676 h 4092582"/>
                <a:gd name="connsiteX37" fmla="*/ 1783563 w 4490688"/>
                <a:gd name="connsiteY37" fmla="*/ 4092550 h 4092582"/>
                <a:gd name="connsiteX38" fmla="*/ 1637676 w 4490688"/>
                <a:gd name="connsiteY38" fmla="*/ 4016484 h 4092582"/>
                <a:gd name="connsiteX39" fmla="*/ 1621782 w 4490688"/>
                <a:gd name="connsiteY39" fmla="*/ 3889330 h 4092582"/>
                <a:gd name="connsiteX40" fmla="*/ 1697279 w 4490688"/>
                <a:gd name="connsiteY40" fmla="*/ 3717899 h 4092582"/>
                <a:gd name="connsiteX41" fmla="*/ 1699550 w 4490688"/>
                <a:gd name="connsiteY41" fmla="*/ 3658864 h 4092582"/>
                <a:gd name="connsiteX42" fmla="*/ 1634270 w 4490688"/>
                <a:gd name="connsiteY42" fmla="*/ 3314866 h 4092582"/>
                <a:gd name="connsiteX43" fmla="*/ 1435024 w 4490688"/>
                <a:gd name="connsiteY43" fmla="*/ 2643334 h 4092582"/>
                <a:gd name="connsiteX44" fmla="*/ 1412318 w 4490688"/>
                <a:gd name="connsiteY44" fmla="*/ 2625169 h 4092582"/>
                <a:gd name="connsiteX45" fmla="*/ 1103515 w 4490688"/>
                <a:gd name="connsiteY45" fmla="*/ 2584866 h 4092582"/>
                <a:gd name="connsiteX46" fmla="*/ 504075 w 4490688"/>
                <a:gd name="connsiteY46" fmla="*/ 2375970 h 4092582"/>
                <a:gd name="connsiteX47" fmla="*/ 118072 w 4490688"/>
                <a:gd name="connsiteY47" fmla="*/ 2005293 h 4092582"/>
                <a:gd name="connsiteX48" fmla="*/ 6244 w 4490688"/>
                <a:gd name="connsiteY48" fmla="*/ 1652214 h 4092582"/>
                <a:gd name="connsiteX49" fmla="*/ 0 w 4490688"/>
                <a:gd name="connsiteY49" fmla="*/ 1598855 h 4092582"/>
                <a:gd name="connsiteX50" fmla="*/ 568 w 4490688"/>
                <a:gd name="connsiteY50" fmla="*/ 1465456 h 4092582"/>
                <a:gd name="connsiteX0" fmla="*/ 568 w 4490688"/>
                <a:gd name="connsiteY0" fmla="*/ 1465456 h 4098571"/>
                <a:gd name="connsiteX1" fmla="*/ 10785 w 4490688"/>
                <a:gd name="connsiteY1" fmla="*/ 1371794 h 4098571"/>
                <a:gd name="connsiteX2" fmla="*/ 67551 w 4490688"/>
                <a:gd name="connsiteY2" fmla="*/ 1099321 h 4098571"/>
                <a:gd name="connsiteX3" fmla="*/ 86283 w 4490688"/>
                <a:gd name="connsiteY3" fmla="*/ 1090238 h 4098571"/>
                <a:gd name="connsiteX4" fmla="*/ 379192 w 4490688"/>
                <a:gd name="connsiteY4" fmla="*/ 1150977 h 4098571"/>
                <a:gd name="connsiteX5" fmla="*/ 849775 w 4490688"/>
                <a:gd name="connsiteY5" fmla="*/ 1335464 h 4098571"/>
                <a:gd name="connsiteX6" fmla="*/ 1353282 w 4490688"/>
                <a:gd name="connsiteY6" fmla="*/ 1755527 h 4098571"/>
                <a:gd name="connsiteX7" fmla="*/ 1554799 w 4490688"/>
                <a:gd name="connsiteY7" fmla="*/ 2227813 h 4098571"/>
                <a:gd name="connsiteX8" fmla="*/ 1580911 w 4490688"/>
                <a:gd name="connsiteY8" fmla="*/ 2615519 h 4098571"/>
                <a:gd name="connsiteX9" fmla="*/ 1601914 w 4490688"/>
                <a:gd name="connsiteY9" fmla="*/ 2773327 h 4098571"/>
                <a:gd name="connsiteX10" fmla="*/ 1784698 w 4490688"/>
                <a:gd name="connsiteY10" fmla="*/ 3363117 h 4098571"/>
                <a:gd name="connsiteX11" fmla="*/ 1810242 w 4490688"/>
                <a:gd name="connsiteY11" fmla="*/ 3428397 h 4098571"/>
                <a:gd name="connsiteX12" fmla="*/ 1811945 w 4490688"/>
                <a:gd name="connsiteY12" fmla="*/ 3431235 h 4098571"/>
                <a:gd name="connsiteX13" fmla="*/ 1818757 w 4490688"/>
                <a:gd name="connsiteY13" fmla="*/ 3422720 h 4098571"/>
                <a:gd name="connsiteX14" fmla="*/ 2071362 w 4490688"/>
                <a:gd name="connsiteY14" fmla="*/ 2656390 h 4098571"/>
                <a:gd name="connsiteX15" fmla="*/ 2135507 w 4490688"/>
                <a:gd name="connsiteY15" fmla="*/ 2303311 h 4098571"/>
                <a:gd name="connsiteX16" fmla="*/ 2136642 w 4490688"/>
                <a:gd name="connsiteY16" fmla="*/ 2275496 h 4098571"/>
                <a:gd name="connsiteX17" fmla="*/ 2147428 w 4490688"/>
                <a:gd name="connsiteY17" fmla="*/ 1900846 h 4098571"/>
                <a:gd name="connsiteX18" fmla="*/ 2365406 w 4490688"/>
                <a:gd name="connsiteY18" fmla="*/ 1158924 h 4098571"/>
                <a:gd name="connsiteX19" fmla="*/ 2640149 w 4490688"/>
                <a:gd name="connsiteY19" fmla="*/ 801304 h 4098571"/>
                <a:gd name="connsiteX20" fmla="*/ 3362203 w 4490688"/>
                <a:gd name="connsiteY20" fmla="*/ 297796 h 4098571"/>
                <a:gd name="connsiteX21" fmla="*/ 4107530 w 4490688"/>
                <a:gd name="connsiteY21" fmla="*/ 46894 h 4098571"/>
                <a:gd name="connsiteX22" fmla="*/ 4371488 w 4490688"/>
                <a:gd name="connsiteY22" fmla="*/ 347 h 4098571"/>
                <a:gd name="connsiteX23" fmla="*/ 4390220 w 4490688"/>
                <a:gd name="connsiteY23" fmla="*/ 11700 h 4098571"/>
                <a:gd name="connsiteX24" fmla="*/ 4473665 w 4490688"/>
                <a:gd name="connsiteY24" fmla="*/ 409056 h 4098571"/>
                <a:gd name="connsiteX25" fmla="*/ 4489560 w 4490688"/>
                <a:gd name="connsiteY25" fmla="*/ 713318 h 4098571"/>
                <a:gd name="connsiteX26" fmla="*/ 4181324 w 4490688"/>
                <a:gd name="connsiteY26" fmla="*/ 1554010 h 4098571"/>
                <a:gd name="connsiteX27" fmla="*/ 3764100 w 4490688"/>
                <a:gd name="connsiteY27" fmla="*/ 1900846 h 4098571"/>
                <a:gd name="connsiteX28" fmla="*/ 3106759 w 4490688"/>
                <a:gd name="connsiteY28" fmla="*/ 2167074 h 4098571"/>
                <a:gd name="connsiteX29" fmla="*/ 2613470 w 4490688"/>
                <a:gd name="connsiteY29" fmla="*/ 2263008 h 4098571"/>
                <a:gd name="connsiteX30" fmla="*/ 2374488 w 4490688"/>
                <a:gd name="connsiteY30" fmla="*/ 2287416 h 4098571"/>
                <a:gd name="connsiteX31" fmla="*/ 2356323 w 4490688"/>
                <a:gd name="connsiteY31" fmla="*/ 2302175 h 4098571"/>
                <a:gd name="connsiteX32" fmla="*/ 2101448 w 4490688"/>
                <a:gd name="connsiteY32" fmla="*/ 3137759 h 4098571"/>
                <a:gd name="connsiteX33" fmla="*/ 1990756 w 4490688"/>
                <a:gd name="connsiteY33" fmla="*/ 3606072 h 4098571"/>
                <a:gd name="connsiteX34" fmla="*/ 1953858 w 4490688"/>
                <a:gd name="connsiteY34" fmla="*/ 3948366 h 4098571"/>
                <a:gd name="connsiteX35" fmla="*/ 1962941 w 4490688"/>
                <a:gd name="connsiteY35" fmla="*/ 4014214 h 4098571"/>
                <a:gd name="connsiteX36" fmla="*/ 1957832 w 4490688"/>
                <a:gd name="connsiteY36" fmla="*/ 4030676 h 4098571"/>
                <a:gd name="connsiteX37" fmla="*/ 1783563 w 4490688"/>
                <a:gd name="connsiteY37" fmla="*/ 4092550 h 4098571"/>
                <a:gd name="connsiteX38" fmla="*/ 1621782 w 4490688"/>
                <a:gd name="connsiteY38" fmla="*/ 3889330 h 4098571"/>
                <a:gd name="connsiteX39" fmla="*/ 1697279 w 4490688"/>
                <a:gd name="connsiteY39" fmla="*/ 3717899 h 4098571"/>
                <a:gd name="connsiteX40" fmla="*/ 1699550 w 4490688"/>
                <a:gd name="connsiteY40" fmla="*/ 3658864 h 4098571"/>
                <a:gd name="connsiteX41" fmla="*/ 1634270 w 4490688"/>
                <a:gd name="connsiteY41" fmla="*/ 3314866 h 4098571"/>
                <a:gd name="connsiteX42" fmla="*/ 1435024 w 4490688"/>
                <a:gd name="connsiteY42" fmla="*/ 2643334 h 4098571"/>
                <a:gd name="connsiteX43" fmla="*/ 1412318 w 4490688"/>
                <a:gd name="connsiteY43" fmla="*/ 2625169 h 4098571"/>
                <a:gd name="connsiteX44" fmla="*/ 1103515 w 4490688"/>
                <a:gd name="connsiteY44" fmla="*/ 2584866 h 4098571"/>
                <a:gd name="connsiteX45" fmla="*/ 504075 w 4490688"/>
                <a:gd name="connsiteY45" fmla="*/ 2375970 h 4098571"/>
                <a:gd name="connsiteX46" fmla="*/ 118072 w 4490688"/>
                <a:gd name="connsiteY46" fmla="*/ 2005293 h 4098571"/>
                <a:gd name="connsiteX47" fmla="*/ 6244 w 4490688"/>
                <a:gd name="connsiteY47" fmla="*/ 1652214 h 4098571"/>
                <a:gd name="connsiteX48" fmla="*/ 0 w 4490688"/>
                <a:gd name="connsiteY48" fmla="*/ 1598855 h 4098571"/>
                <a:gd name="connsiteX49" fmla="*/ 568 w 4490688"/>
                <a:gd name="connsiteY49" fmla="*/ 1465456 h 4098571"/>
                <a:gd name="connsiteX0" fmla="*/ 568 w 4490688"/>
                <a:gd name="connsiteY0" fmla="*/ 1465456 h 4109802"/>
                <a:gd name="connsiteX1" fmla="*/ 10785 w 4490688"/>
                <a:gd name="connsiteY1" fmla="*/ 1371794 h 4109802"/>
                <a:gd name="connsiteX2" fmla="*/ 67551 w 4490688"/>
                <a:gd name="connsiteY2" fmla="*/ 1099321 h 4109802"/>
                <a:gd name="connsiteX3" fmla="*/ 86283 w 4490688"/>
                <a:gd name="connsiteY3" fmla="*/ 1090238 h 4109802"/>
                <a:gd name="connsiteX4" fmla="*/ 379192 w 4490688"/>
                <a:gd name="connsiteY4" fmla="*/ 1150977 h 4109802"/>
                <a:gd name="connsiteX5" fmla="*/ 849775 w 4490688"/>
                <a:gd name="connsiteY5" fmla="*/ 1335464 h 4109802"/>
                <a:gd name="connsiteX6" fmla="*/ 1353282 w 4490688"/>
                <a:gd name="connsiteY6" fmla="*/ 1755527 h 4109802"/>
                <a:gd name="connsiteX7" fmla="*/ 1554799 w 4490688"/>
                <a:gd name="connsiteY7" fmla="*/ 2227813 h 4109802"/>
                <a:gd name="connsiteX8" fmla="*/ 1580911 w 4490688"/>
                <a:gd name="connsiteY8" fmla="*/ 2615519 h 4109802"/>
                <a:gd name="connsiteX9" fmla="*/ 1601914 w 4490688"/>
                <a:gd name="connsiteY9" fmla="*/ 2773327 h 4109802"/>
                <a:gd name="connsiteX10" fmla="*/ 1784698 w 4490688"/>
                <a:gd name="connsiteY10" fmla="*/ 3363117 h 4109802"/>
                <a:gd name="connsiteX11" fmla="*/ 1810242 w 4490688"/>
                <a:gd name="connsiteY11" fmla="*/ 3428397 h 4109802"/>
                <a:gd name="connsiteX12" fmla="*/ 1811945 w 4490688"/>
                <a:gd name="connsiteY12" fmla="*/ 3431235 h 4109802"/>
                <a:gd name="connsiteX13" fmla="*/ 1818757 w 4490688"/>
                <a:gd name="connsiteY13" fmla="*/ 3422720 h 4109802"/>
                <a:gd name="connsiteX14" fmla="*/ 2071362 w 4490688"/>
                <a:gd name="connsiteY14" fmla="*/ 2656390 h 4109802"/>
                <a:gd name="connsiteX15" fmla="*/ 2135507 w 4490688"/>
                <a:gd name="connsiteY15" fmla="*/ 2303311 h 4109802"/>
                <a:gd name="connsiteX16" fmla="*/ 2136642 w 4490688"/>
                <a:gd name="connsiteY16" fmla="*/ 2275496 h 4109802"/>
                <a:gd name="connsiteX17" fmla="*/ 2147428 w 4490688"/>
                <a:gd name="connsiteY17" fmla="*/ 1900846 h 4109802"/>
                <a:gd name="connsiteX18" fmla="*/ 2365406 w 4490688"/>
                <a:gd name="connsiteY18" fmla="*/ 1158924 h 4109802"/>
                <a:gd name="connsiteX19" fmla="*/ 2640149 w 4490688"/>
                <a:gd name="connsiteY19" fmla="*/ 801304 h 4109802"/>
                <a:gd name="connsiteX20" fmla="*/ 3362203 w 4490688"/>
                <a:gd name="connsiteY20" fmla="*/ 297796 h 4109802"/>
                <a:gd name="connsiteX21" fmla="*/ 4107530 w 4490688"/>
                <a:gd name="connsiteY21" fmla="*/ 46894 h 4109802"/>
                <a:gd name="connsiteX22" fmla="*/ 4371488 w 4490688"/>
                <a:gd name="connsiteY22" fmla="*/ 347 h 4109802"/>
                <a:gd name="connsiteX23" fmla="*/ 4390220 w 4490688"/>
                <a:gd name="connsiteY23" fmla="*/ 11700 h 4109802"/>
                <a:gd name="connsiteX24" fmla="*/ 4473665 w 4490688"/>
                <a:gd name="connsiteY24" fmla="*/ 409056 h 4109802"/>
                <a:gd name="connsiteX25" fmla="*/ 4489560 w 4490688"/>
                <a:gd name="connsiteY25" fmla="*/ 713318 h 4109802"/>
                <a:gd name="connsiteX26" fmla="*/ 4181324 w 4490688"/>
                <a:gd name="connsiteY26" fmla="*/ 1554010 h 4109802"/>
                <a:gd name="connsiteX27" fmla="*/ 3764100 w 4490688"/>
                <a:gd name="connsiteY27" fmla="*/ 1900846 h 4109802"/>
                <a:gd name="connsiteX28" fmla="*/ 3106759 w 4490688"/>
                <a:gd name="connsiteY28" fmla="*/ 2167074 h 4109802"/>
                <a:gd name="connsiteX29" fmla="*/ 2613470 w 4490688"/>
                <a:gd name="connsiteY29" fmla="*/ 2263008 h 4109802"/>
                <a:gd name="connsiteX30" fmla="*/ 2374488 w 4490688"/>
                <a:gd name="connsiteY30" fmla="*/ 2287416 h 4109802"/>
                <a:gd name="connsiteX31" fmla="*/ 2356323 w 4490688"/>
                <a:gd name="connsiteY31" fmla="*/ 2302175 h 4109802"/>
                <a:gd name="connsiteX32" fmla="*/ 2101448 w 4490688"/>
                <a:gd name="connsiteY32" fmla="*/ 3137759 h 4109802"/>
                <a:gd name="connsiteX33" fmla="*/ 1990756 w 4490688"/>
                <a:gd name="connsiteY33" fmla="*/ 3606072 h 4109802"/>
                <a:gd name="connsiteX34" fmla="*/ 1953858 w 4490688"/>
                <a:gd name="connsiteY34" fmla="*/ 3948366 h 4109802"/>
                <a:gd name="connsiteX35" fmla="*/ 1962941 w 4490688"/>
                <a:gd name="connsiteY35" fmla="*/ 4014214 h 4109802"/>
                <a:gd name="connsiteX36" fmla="*/ 1957832 w 4490688"/>
                <a:gd name="connsiteY36" fmla="*/ 4030676 h 4109802"/>
                <a:gd name="connsiteX37" fmla="*/ 1783563 w 4490688"/>
                <a:gd name="connsiteY37" fmla="*/ 4092550 h 4109802"/>
                <a:gd name="connsiteX38" fmla="*/ 1697279 w 4490688"/>
                <a:gd name="connsiteY38" fmla="*/ 3717899 h 4109802"/>
                <a:gd name="connsiteX39" fmla="*/ 1699550 w 4490688"/>
                <a:gd name="connsiteY39" fmla="*/ 3658864 h 4109802"/>
                <a:gd name="connsiteX40" fmla="*/ 1634270 w 4490688"/>
                <a:gd name="connsiteY40" fmla="*/ 3314866 h 4109802"/>
                <a:gd name="connsiteX41" fmla="*/ 1435024 w 4490688"/>
                <a:gd name="connsiteY41" fmla="*/ 2643334 h 4109802"/>
                <a:gd name="connsiteX42" fmla="*/ 1412318 w 4490688"/>
                <a:gd name="connsiteY42" fmla="*/ 2625169 h 4109802"/>
                <a:gd name="connsiteX43" fmla="*/ 1103515 w 4490688"/>
                <a:gd name="connsiteY43" fmla="*/ 2584866 h 4109802"/>
                <a:gd name="connsiteX44" fmla="*/ 504075 w 4490688"/>
                <a:gd name="connsiteY44" fmla="*/ 2375970 h 4109802"/>
                <a:gd name="connsiteX45" fmla="*/ 118072 w 4490688"/>
                <a:gd name="connsiteY45" fmla="*/ 2005293 h 4109802"/>
                <a:gd name="connsiteX46" fmla="*/ 6244 w 4490688"/>
                <a:gd name="connsiteY46" fmla="*/ 1652214 h 4109802"/>
                <a:gd name="connsiteX47" fmla="*/ 0 w 4490688"/>
                <a:gd name="connsiteY47" fmla="*/ 1598855 h 4109802"/>
                <a:gd name="connsiteX48" fmla="*/ 568 w 4490688"/>
                <a:gd name="connsiteY48" fmla="*/ 1465456 h 410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490688" h="4109802">
                  <a:moveTo>
                    <a:pt x="568" y="1465456"/>
                  </a:moveTo>
                  <a:lnTo>
                    <a:pt x="10785" y="1371794"/>
                  </a:lnTo>
                  <a:cubicBezTo>
                    <a:pt x="22138" y="1279267"/>
                    <a:pt x="42006" y="1189010"/>
                    <a:pt x="67551" y="1099321"/>
                  </a:cubicBezTo>
                  <a:cubicBezTo>
                    <a:pt x="70956" y="1087400"/>
                    <a:pt x="78336" y="1089103"/>
                    <a:pt x="86283" y="1090238"/>
                  </a:cubicBezTo>
                  <a:cubicBezTo>
                    <a:pt x="185055" y="1104997"/>
                    <a:pt x="282691" y="1124865"/>
                    <a:pt x="379192" y="1150977"/>
                  </a:cubicBezTo>
                  <a:cubicBezTo>
                    <a:pt x="542675" y="1195822"/>
                    <a:pt x="699915" y="1255425"/>
                    <a:pt x="849775" y="1335464"/>
                  </a:cubicBezTo>
                  <a:cubicBezTo>
                    <a:pt x="1046183" y="1441047"/>
                    <a:pt x="1217613" y="1576716"/>
                    <a:pt x="1353282" y="1755527"/>
                  </a:cubicBezTo>
                  <a:cubicBezTo>
                    <a:pt x="1460001" y="1896304"/>
                    <a:pt x="1524146" y="2055247"/>
                    <a:pt x="1554799" y="2227813"/>
                  </a:cubicBezTo>
                  <a:cubicBezTo>
                    <a:pt x="1577505" y="2356102"/>
                    <a:pt x="1583749" y="2484959"/>
                    <a:pt x="1580911" y="2615519"/>
                  </a:cubicBezTo>
                  <a:cubicBezTo>
                    <a:pt x="1579776" y="2668879"/>
                    <a:pt x="1591696" y="2721103"/>
                    <a:pt x="1601914" y="2773327"/>
                  </a:cubicBezTo>
                  <a:cubicBezTo>
                    <a:pt x="1642785" y="2975978"/>
                    <a:pt x="1710335" y="3170683"/>
                    <a:pt x="1784698" y="3363117"/>
                  </a:cubicBezTo>
                  <a:cubicBezTo>
                    <a:pt x="1793213" y="3384688"/>
                    <a:pt x="1801727" y="3406826"/>
                    <a:pt x="1810242" y="3428397"/>
                  </a:cubicBezTo>
                  <a:cubicBezTo>
                    <a:pt x="1810810" y="3429532"/>
                    <a:pt x="1811377" y="3430668"/>
                    <a:pt x="1811945" y="3431235"/>
                  </a:cubicBezTo>
                  <a:cubicBezTo>
                    <a:pt x="1817622" y="3431235"/>
                    <a:pt x="1817622" y="3426126"/>
                    <a:pt x="1818757" y="3422720"/>
                  </a:cubicBezTo>
                  <a:cubicBezTo>
                    <a:pt x="1916393" y="3171818"/>
                    <a:pt x="2006082" y="2918078"/>
                    <a:pt x="2071362" y="2656390"/>
                  </a:cubicBezTo>
                  <a:cubicBezTo>
                    <a:pt x="2100312" y="2540022"/>
                    <a:pt x="2123586" y="2423085"/>
                    <a:pt x="2135507" y="2303311"/>
                  </a:cubicBezTo>
                  <a:cubicBezTo>
                    <a:pt x="2136642" y="2294228"/>
                    <a:pt x="2136642" y="2284578"/>
                    <a:pt x="2136642" y="2275496"/>
                  </a:cubicBezTo>
                  <a:cubicBezTo>
                    <a:pt x="2134939" y="2150612"/>
                    <a:pt x="2135507" y="2025161"/>
                    <a:pt x="2147428" y="1900846"/>
                  </a:cubicBezTo>
                  <a:cubicBezTo>
                    <a:pt x="2171837" y="1639158"/>
                    <a:pt x="2233711" y="1388823"/>
                    <a:pt x="2365406" y="1158924"/>
                  </a:cubicBezTo>
                  <a:cubicBezTo>
                    <a:pt x="2440904" y="1027229"/>
                    <a:pt x="2534566" y="909725"/>
                    <a:pt x="2640149" y="801304"/>
                  </a:cubicBezTo>
                  <a:cubicBezTo>
                    <a:pt x="2848478" y="586731"/>
                    <a:pt x="3093136" y="424950"/>
                    <a:pt x="3362203" y="297796"/>
                  </a:cubicBezTo>
                  <a:cubicBezTo>
                    <a:pt x="3600617" y="184834"/>
                    <a:pt x="3850383" y="103659"/>
                    <a:pt x="4107530" y="46894"/>
                  </a:cubicBezTo>
                  <a:cubicBezTo>
                    <a:pt x="4194948" y="27594"/>
                    <a:pt x="4282934" y="12267"/>
                    <a:pt x="4371488" y="347"/>
                  </a:cubicBezTo>
                  <a:cubicBezTo>
                    <a:pt x="4381706" y="-789"/>
                    <a:pt x="4386815" y="347"/>
                    <a:pt x="4390220" y="11700"/>
                  </a:cubicBezTo>
                  <a:cubicBezTo>
                    <a:pt x="4427686" y="142260"/>
                    <a:pt x="4456636" y="273955"/>
                    <a:pt x="4473665" y="409056"/>
                  </a:cubicBezTo>
                  <a:cubicBezTo>
                    <a:pt x="4486721" y="510098"/>
                    <a:pt x="4493533" y="611708"/>
                    <a:pt x="4489560" y="713318"/>
                  </a:cubicBezTo>
                  <a:cubicBezTo>
                    <a:pt x="4478774" y="1027229"/>
                    <a:pt x="4385112" y="1311055"/>
                    <a:pt x="4181324" y="1554010"/>
                  </a:cubicBezTo>
                  <a:cubicBezTo>
                    <a:pt x="4063253" y="1694788"/>
                    <a:pt x="3921907" y="1807751"/>
                    <a:pt x="3764100" y="1900846"/>
                  </a:cubicBezTo>
                  <a:cubicBezTo>
                    <a:pt x="3558610" y="2022323"/>
                    <a:pt x="3337226" y="2105768"/>
                    <a:pt x="3106759" y="2167074"/>
                  </a:cubicBezTo>
                  <a:cubicBezTo>
                    <a:pt x="2944411" y="2210216"/>
                    <a:pt x="2780359" y="2241437"/>
                    <a:pt x="2613470" y="2263008"/>
                  </a:cubicBezTo>
                  <a:cubicBezTo>
                    <a:pt x="2533998" y="2273225"/>
                    <a:pt x="2454527" y="2281740"/>
                    <a:pt x="2374488" y="2287416"/>
                  </a:cubicBezTo>
                  <a:cubicBezTo>
                    <a:pt x="2363703" y="2287984"/>
                    <a:pt x="2359162" y="2291958"/>
                    <a:pt x="2356323" y="2302175"/>
                  </a:cubicBezTo>
                  <a:cubicBezTo>
                    <a:pt x="2263796" y="2578622"/>
                    <a:pt x="2177513" y="2856771"/>
                    <a:pt x="2101448" y="3137759"/>
                  </a:cubicBezTo>
                  <a:cubicBezTo>
                    <a:pt x="2059441" y="3292728"/>
                    <a:pt x="2020273" y="3448265"/>
                    <a:pt x="1990756" y="3606072"/>
                  </a:cubicBezTo>
                  <a:cubicBezTo>
                    <a:pt x="1969752" y="3719035"/>
                    <a:pt x="1950452" y="3832565"/>
                    <a:pt x="1953858" y="3948366"/>
                  </a:cubicBezTo>
                  <a:cubicBezTo>
                    <a:pt x="1954426" y="3970504"/>
                    <a:pt x="1957264" y="3992643"/>
                    <a:pt x="1962941" y="4014214"/>
                  </a:cubicBezTo>
                  <a:cubicBezTo>
                    <a:pt x="1964643" y="4021026"/>
                    <a:pt x="1964643" y="4026134"/>
                    <a:pt x="1957832" y="4030676"/>
                  </a:cubicBezTo>
                  <a:cubicBezTo>
                    <a:pt x="1904472" y="4065302"/>
                    <a:pt x="1826989" y="4144680"/>
                    <a:pt x="1783563" y="4092550"/>
                  </a:cubicBezTo>
                  <a:cubicBezTo>
                    <a:pt x="1740138" y="4040421"/>
                    <a:pt x="1711281" y="3790180"/>
                    <a:pt x="1697279" y="3717899"/>
                  </a:cubicBezTo>
                  <a:cubicBezTo>
                    <a:pt x="1705794" y="3698599"/>
                    <a:pt x="1701253" y="3678732"/>
                    <a:pt x="1699550" y="3658864"/>
                  </a:cubicBezTo>
                  <a:cubicBezTo>
                    <a:pt x="1687629" y="3542495"/>
                    <a:pt x="1662653" y="3428397"/>
                    <a:pt x="1634270" y="3314866"/>
                  </a:cubicBezTo>
                  <a:cubicBezTo>
                    <a:pt x="1577505" y="3088374"/>
                    <a:pt x="1508819" y="2865286"/>
                    <a:pt x="1435024" y="2643334"/>
                  </a:cubicBezTo>
                  <a:cubicBezTo>
                    <a:pt x="1431051" y="2630846"/>
                    <a:pt x="1425942" y="2625737"/>
                    <a:pt x="1412318" y="2625169"/>
                  </a:cubicBezTo>
                  <a:cubicBezTo>
                    <a:pt x="1308438" y="2617222"/>
                    <a:pt x="1205693" y="2604166"/>
                    <a:pt x="1103515" y="2584866"/>
                  </a:cubicBezTo>
                  <a:cubicBezTo>
                    <a:pt x="893484" y="2544563"/>
                    <a:pt x="690832" y="2482689"/>
                    <a:pt x="504075" y="2375970"/>
                  </a:cubicBezTo>
                  <a:cubicBezTo>
                    <a:pt x="344565" y="2284578"/>
                    <a:pt x="210031" y="2167074"/>
                    <a:pt x="118072" y="2005293"/>
                  </a:cubicBezTo>
                  <a:cubicBezTo>
                    <a:pt x="55630" y="1895737"/>
                    <a:pt x="19868" y="1777665"/>
                    <a:pt x="6244" y="1652214"/>
                  </a:cubicBezTo>
                  <a:cubicBezTo>
                    <a:pt x="4541" y="1634617"/>
                    <a:pt x="5677" y="1615884"/>
                    <a:pt x="0" y="1598855"/>
                  </a:cubicBezTo>
                  <a:cubicBezTo>
                    <a:pt x="568" y="1554578"/>
                    <a:pt x="568" y="1510301"/>
                    <a:pt x="568" y="1465456"/>
                  </a:cubicBezTo>
                  <a:close/>
                </a:path>
              </a:pathLst>
            </a:custGeom>
            <a:grpFill/>
            <a:ln w="5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08E9B24-582D-47C9-8196-55833281079D}"/>
                </a:ext>
              </a:extLst>
            </p:cNvPr>
            <p:cNvSpPr/>
            <p:nvPr/>
          </p:nvSpPr>
          <p:spPr>
            <a:xfrm>
              <a:off x="7600719" y="376887"/>
              <a:ext cx="2435227" cy="2185460"/>
            </a:xfrm>
            <a:custGeom>
              <a:avLst/>
              <a:gdLst>
                <a:gd name="connsiteX0" fmla="*/ 2436079 w 2435226"/>
                <a:gd name="connsiteY0" fmla="*/ 568 h 2185459"/>
                <a:gd name="connsiteX1" fmla="*/ 2361717 w 2435226"/>
                <a:gd name="connsiteY1" fmla="*/ 9650 h 2185459"/>
                <a:gd name="connsiteX2" fmla="*/ 1811095 w 2435226"/>
                <a:gd name="connsiteY2" fmla="*/ 119207 h 2185459"/>
                <a:gd name="connsiteX3" fmla="*/ 1059523 w 2435226"/>
                <a:gd name="connsiteY3" fmla="*/ 436524 h 2185459"/>
                <a:gd name="connsiteX4" fmla="*/ 448730 w 2435226"/>
                <a:gd name="connsiteY4" fmla="*/ 979200 h 2185459"/>
                <a:gd name="connsiteX5" fmla="*/ 176825 w 2435226"/>
                <a:gd name="connsiteY5" fmla="*/ 1575802 h 2185459"/>
                <a:gd name="connsiteX6" fmla="*/ 109274 w 2435226"/>
                <a:gd name="connsiteY6" fmla="*/ 2124154 h 2185459"/>
                <a:gd name="connsiteX7" fmla="*/ 107003 w 2435226"/>
                <a:gd name="connsiteY7" fmla="*/ 2188866 h 2185459"/>
                <a:gd name="connsiteX8" fmla="*/ 66700 w 2435226"/>
                <a:gd name="connsiteY8" fmla="*/ 2053765 h 2185459"/>
                <a:gd name="connsiteX9" fmla="*/ 1988 w 2435226"/>
                <a:gd name="connsiteY9" fmla="*/ 1474192 h 2185459"/>
                <a:gd name="connsiteX10" fmla="*/ 287517 w 2435226"/>
                <a:gd name="connsiteY10" fmla="*/ 723189 h 2185459"/>
                <a:gd name="connsiteX11" fmla="*/ 695659 w 2435226"/>
                <a:gd name="connsiteY11" fmla="*/ 387139 h 2185459"/>
                <a:gd name="connsiteX12" fmla="*/ 1307587 w 2435226"/>
                <a:gd name="connsiteY12" fmla="*/ 140210 h 2185459"/>
                <a:gd name="connsiteX13" fmla="*/ 1781009 w 2435226"/>
                <a:gd name="connsiteY13" fmla="*/ 44845 h 2185459"/>
                <a:gd name="connsiteX14" fmla="*/ 2271460 w 2435226"/>
                <a:gd name="connsiteY14" fmla="*/ 2838 h 2185459"/>
                <a:gd name="connsiteX15" fmla="*/ 2285084 w 2435226"/>
                <a:gd name="connsiteY15" fmla="*/ 0 h 2185459"/>
                <a:gd name="connsiteX16" fmla="*/ 2436079 w 2435226"/>
                <a:gd name="connsiteY16" fmla="*/ 568 h 218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35226" h="2185459">
                  <a:moveTo>
                    <a:pt x="2436079" y="568"/>
                  </a:moveTo>
                  <a:cubicBezTo>
                    <a:pt x="2411671" y="6812"/>
                    <a:pt x="2386694" y="6812"/>
                    <a:pt x="2361717" y="9650"/>
                  </a:cubicBezTo>
                  <a:cubicBezTo>
                    <a:pt x="2174960" y="31221"/>
                    <a:pt x="1991608" y="68686"/>
                    <a:pt x="1811095" y="119207"/>
                  </a:cubicBezTo>
                  <a:cubicBezTo>
                    <a:pt x="1547137" y="193002"/>
                    <a:pt x="1294531" y="294611"/>
                    <a:pt x="1059523" y="436524"/>
                  </a:cubicBezTo>
                  <a:cubicBezTo>
                    <a:pt x="822245" y="579573"/>
                    <a:pt x="615052" y="756680"/>
                    <a:pt x="448730" y="979200"/>
                  </a:cubicBezTo>
                  <a:cubicBezTo>
                    <a:pt x="315332" y="1158578"/>
                    <a:pt x="228481" y="1359526"/>
                    <a:pt x="176825" y="1575802"/>
                  </a:cubicBezTo>
                  <a:cubicBezTo>
                    <a:pt x="133683" y="1756315"/>
                    <a:pt x="114383" y="1939099"/>
                    <a:pt x="109274" y="2124154"/>
                  </a:cubicBezTo>
                  <a:cubicBezTo>
                    <a:pt x="108706" y="2145724"/>
                    <a:pt x="109274" y="2167295"/>
                    <a:pt x="107003" y="2188866"/>
                  </a:cubicBezTo>
                  <a:cubicBezTo>
                    <a:pt x="89974" y="2144589"/>
                    <a:pt x="78053" y="2099177"/>
                    <a:pt x="66700" y="2053765"/>
                  </a:cubicBezTo>
                  <a:cubicBezTo>
                    <a:pt x="18450" y="1863601"/>
                    <a:pt x="-7662" y="1670600"/>
                    <a:pt x="1988" y="1474192"/>
                  </a:cubicBezTo>
                  <a:cubicBezTo>
                    <a:pt x="16179" y="1193204"/>
                    <a:pt x="105868" y="940599"/>
                    <a:pt x="287517" y="723189"/>
                  </a:cubicBezTo>
                  <a:cubicBezTo>
                    <a:pt x="402750" y="585817"/>
                    <a:pt x="541257" y="476828"/>
                    <a:pt x="695659" y="387139"/>
                  </a:cubicBezTo>
                  <a:cubicBezTo>
                    <a:pt x="888093" y="275311"/>
                    <a:pt x="1094150" y="198111"/>
                    <a:pt x="1307587" y="140210"/>
                  </a:cubicBezTo>
                  <a:cubicBezTo>
                    <a:pt x="1463124" y="98204"/>
                    <a:pt x="1621499" y="66983"/>
                    <a:pt x="1781009" y="44845"/>
                  </a:cubicBezTo>
                  <a:cubicBezTo>
                    <a:pt x="1943925" y="22138"/>
                    <a:pt x="2106841" y="7379"/>
                    <a:pt x="2271460" y="2838"/>
                  </a:cubicBezTo>
                  <a:cubicBezTo>
                    <a:pt x="2276002" y="2838"/>
                    <a:pt x="2281111" y="3974"/>
                    <a:pt x="2285084" y="0"/>
                  </a:cubicBezTo>
                  <a:cubicBezTo>
                    <a:pt x="2335605" y="568"/>
                    <a:pt x="2386126" y="568"/>
                    <a:pt x="2436079" y="568"/>
                  </a:cubicBezTo>
                  <a:close/>
                </a:path>
              </a:pathLst>
            </a:custGeom>
            <a:grpFill/>
            <a:ln w="5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1417516-CE29-44C2-96E5-7F6D20424F30}"/>
                </a:ext>
              </a:extLst>
            </p:cNvPr>
            <p:cNvSpPr/>
            <p:nvPr/>
          </p:nvSpPr>
          <p:spPr>
            <a:xfrm>
              <a:off x="5750459" y="1472498"/>
              <a:ext cx="1612132" cy="1458865"/>
            </a:xfrm>
            <a:custGeom>
              <a:avLst/>
              <a:gdLst>
                <a:gd name="connsiteX0" fmla="*/ 0 w 1612131"/>
                <a:gd name="connsiteY0" fmla="*/ 1093 h 1458865"/>
                <a:gd name="connsiteX1" fmla="*/ 233873 w 1612131"/>
                <a:gd name="connsiteY1" fmla="*/ 7904 h 1458865"/>
                <a:gd name="connsiteX2" fmla="*/ 630094 w 1612131"/>
                <a:gd name="connsiteY2" fmla="*/ 66940 h 1458865"/>
                <a:gd name="connsiteX3" fmla="*/ 1207963 w 1612131"/>
                <a:gd name="connsiteY3" fmla="*/ 297407 h 1458865"/>
                <a:gd name="connsiteX4" fmla="*/ 1533796 w 1612131"/>
                <a:gd name="connsiteY4" fmla="*/ 662975 h 1458865"/>
                <a:gd name="connsiteX5" fmla="*/ 1610429 w 1612131"/>
                <a:gd name="connsiteY5" fmla="*/ 966669 h 1458865"/>
                <a:gd name="connsiteX6" fmla="*/ 1546284 w 1612131"/>
                <a:gd name="connsiteY6" fmla="*/ 1458823 h 1458865"/>
                <a:gd name="connsiteX7" fmla="*/ 1543446 w 1612131"/>
                <a:gd name="connsiteY7" fmla="*/ 1463932 h 1458865"/>
                <a:gd name="connsiteX8" fmla="*/ 1540608 w 1612131"/>
                <a:gd name="connsiteY8" fmla="*/ 1451443 h 1458865"/>
                <a:gd name="connsiteX9" fmla="*/ 1471354 w 1612131"/>
                <a:gd name="connsiteY9" fmla="*/ 972913 h 1458865"/>
                <a:gd name="connsiteX10" fmla="*/ 1176175 w 1612131"/>
                <a:gd name="connsiteY10" fmla="*/ 501194 h 1458865"/>
                <a:gd name="connsiteX11" fmla="*/ 634635 w 1612131"/>
                <a:gd name="connsiteY11" fmla="*/ 158332 h 1458865"/>
                <a:gd name="connsiteX12" fmla="*/ 82877 w 1612131"/>
                <a:gd name="connsiteY12" fmla="*/ 11310 h 1458865"/>
                <a:gd name="connsiteX13" fmla="*/ 0 w 1612131"/>
                <a:gd name="connsiteY13" fmla="*/ 1093 h 145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2131" h="1458865">
                  <a:moveTo>
                    <a:pt x="0" y="1093"/>
                  </a:moveTo>
                  <a:cubicBezTo>
                    <a:pt x="77768" y="-1746"/>
                    <a:pt x="156104" y="1093"/>
                    <a:pt x="233873" y="7904"/>
                  </a:cubicBezTo>
                  <a:cubicBezTo>
                    <a:pt x="367271" y="18690"/>
                    <a:pt x="499534" y="37422"/>
                    <a:pt x="630094" y="66940"/>
                  </a:cubicBezTo>
                  <a:cubicBezTo>
                    <a:pt x="835016" y="112920"/>
                    <a:pt x="1031424" y="180471"/>
                    <a:pt x="1207963" y="297407"/>
                  </a:cubicBezTo>
                  <a:cubicBezTo>
                    <a:pt x="1348741" y="390502"/>
                    <a:pt x="1461704" y="508573"/>
                    <a:pt x="1533796" y="662975"/>
                  </a:cubicBezTo>
                  <a:cubicBezTo>
                    <a:pt x="1578640" y="759476"/>
                    <a:pt x="1602482" y="861085"/>
                    <a:pt x="1610429" y="966669"/>
                  </a:cubicBezTo>
                  <a:cubicBezTo>
                    <a:pt x="1622349" y="1135261"/>
                    <a:pt x="1593399" y="1298177"/>
                    <a:pt x="1546284" y="1458823"/>
                  </a:cubicBezTo>
                  <a:cubicBezTo>
                    <a:pt x="1545716" y="1460526"/>
                    <a:pt x="1544581" y="1461661"/>
                    <a:pt x="1543446" y="1463932"/>
                  </a:cubicBezTo>
                  <a:cubicBezTo>
                    <a:pt x="1538904" y="1460526"/>
                    <a:pt x="1540608" y="1455417"/>
                    <a:pt x="1540608" y="1451443"/>
                  </a:cubicBezTo>
                  <a:cubicBezTo>
                    <a:pt x="1537769" y="1289095"/>
                    <a:pt x="1519604" y="1129017"/>
                    <a:pt x="1471354" y="972913"/>
                  </a:cubicBezTo>
                  <a:cubicBezTo>
                    <a:pt x="1415156" y="789561"/>
                    <a:pt x="1313547" y="634025"/>
                    <a:pt x="1176175" y="501194"/>
                  </a:cubicBezTo>
                  <a:cubicBezTo>
                    <a:pt x="1018935" y="349631"/>
                    <a:pt x="836151" y="240074"/>
                    <a:pt x="634635" y="158332"/>
                  </a:cubicBezTo>
                  <a:cubicBezTo>
                    <a:pt x="456960" y="86240"/>
                    <a:pt x="272473" y="39125"/>
                    <a:pt x="82877" y="11310"/>
                  </a:cubicBezTo>
                  <a:cubicBezTo>
                    <a:pt x="55630" y="6769"/>
                    <a:pt x="27815" y="3931"/>
                    <a:pt x="0" y="1093"/>
                  </a:cubicBezTo>
                  <a:close/>
                </a:path>
              </a:pathLst>
            </a:custGeom>
            <a:grpFill/>
            <a:ln w="5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3B41294-5C02-4A37-885D-0AD435A594F2}"/>
              </a:ext>
            </a:extLst>
          </p:cNvPr>
          <p:cNvGrpSpPr/>
          <p:nvPr/>
        </p:nvGrpSpPr>
        <p:grpSpPr>
          <a:xfrm rot="1151421">
            <a:off x="6183232" y="741923"/>
            <a:ext cx="727105" cy="550706"/>
            <a:chOff x="5712813" y="1354067"/>
            <a:chExt cx="891420" cy="675158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B1A03BF-B728-4FBE-836F-7445277D23F2}"/>
                </a:ext>
              </a:extLst>
            </p:cNvPr>
            <p:cNvSpPr/>
            <p:nvPr/>
          </p:nvSpPr>
          <p:spPr>
            <a:xfrm rot="739920">
              <a:off x="6440960" y="1354067"/>
              <a:ext cx="163273" cy="675158"/>
            </a:xfrm>
            <a:custGeom>
              <a:avLst/>
              <a:gdLst>
                <a:gd name="connsiteX0" fmla="*/ 360045 w 352425"/>
                <a:gd name="connsiteY0" fmla="*/ 1458278 h 1457325"/>
                <a:gd name="connsiteX1" fmla="*/ 360045 w 352425"/>
                <a:gd name="connsiteY1" fmla="*/ 1433513 h 1457325"/>
                <a:gd name="connsiteX2" fmla="*/ 360998 w 352425"/>
                <a:gd name="connsiteY2" fmla="*/ 160020 h 1457325"/>
                <a:gd name="connsiteX3" fmla="*/ 334328 w 352425"/>
                <a:gd name="connsiteY3" fmla="*/ 122873 h 1457325"/>
                <a:gd name="connsiteX4" fmla="*/ 124778 w 352425"/>
                <a:gd name="connsiteY4" fmla="*/ 45720 h 1457325"/>
                <a:gd name="connsiteX5" fmla="*/ 0 w 352425"/>
                <a:gd name="connsiteY5" fmla="*/ 0 h 1457325"/>
                <a:gd name="connsiteX6" fmla="*/ 0 w 352425"/>
                <a:gd name="connsiteY6" fmla="*/ 1457325 h 1457325"/>
                <a:gd name="connsiteX7" fmla="*/ 360045 w 352425"/>
                <a:gd name="connsiteY7" fmla="*/ 1457325 h 1457325"/>
                <a:gd name="connsiteX8" fmla="*/ 323850 w 352425"/>
                <a:gd name="connsiteY8" fmla="*/ 1391603 h 1457325"/>
                <a:gd name="connsiteX9" fmla="*/ 300990 w 352425"/>
                <a:gd name="connsiteY9" fmla="*/ 1392555 h 1457325"/>
                <a:gd name="connsiteX10" fmla="*/ 60960 w 352425"/>
                <a:gd name="connsiteY10" fmla="*/ 1392555 h 1457325"/>
                <a:gd name="connsiteX11" fmla="*/ 37148 w 352425"/>
                <a:gd name="connsiteY11" fmla="*/ 1362075 h 1457325"/>
                <a:gd name="connsiteX12" fmla="*/ 323850 w 352425"/>
                <a:gd name="connsiteY12" fmla="*/ 1362075 h 1457325"/>
                <a:gd name="connsiteX13" fmla="*/ 323850 w 352425"/>
                <a:gd name="connsiteY13" fmla="*/ 1391603 h 1457325"/>
                <a:gd name="connsiteX14" fmla="*/ 323850 w 352425"/>
                <a:gd name="connsiteY14" fmla="*/ 1333500 h 1457325"/>
                <a:gd name="connsiteX15" fmla="*/ 37148 w 352425"/>
                <a:gd name="connsiteY15" fmla="*/ 1333500 h 1457325"/>
                <a:gd name="connsiteX16" fmla="*/ 60960 w 352425"/>
                <a:gd name="connsiteY16" fmla="*/ 1302068 h 1457325"/>
                <a:gd name="connsiteX17" fmla="*/ 300990 w 352425"/>
                <a:gd name="connsiteY17" fmla="*/ 1302068 h 1457325"/>
                <a:gd name="connsiteX18" fmla="*/ 323850 w 352425"/>
                <a:gd name="connsiteY18" fmla="*/ 1303020 h 1457325"/>
                <a:gd name="connsiteX19" fmla="*/ 323850 w 352425"/>
                <a:gd name="connsiteY19" fmla="*/ 1333500 h 1457325"/>
                <a:gd name="connsiteX20" fmla="*/ 323850 w 352425"/>
                <a:gd name="connsiteY20" fmla="*/ 1277303 h 1457325"/>
                <a:gd name="connsiteX21" fmla="*/ 300990 w 352425"/>
                <a:gd name="connsiteY21" fmla="*/ 1278255 h 1457325"/>
                <a:gd name="connsiteX22" fmla="*/ 60960 w 352425"/>
                <a:gd name="connsiteY22" fmla="*/ 1278255 h 1457325"/>
                <a:gd name="connsiteX23" fmla="*/ 37148 w 352425"/>
                <a:gd name="connsiteY23" fmla="*/ 1247775 h 1457325"/>
                <a:gd name="connsiteX24" fmla="*/ 323850 w 352425"/>
                <a:gd name="connsiteY24" fmla="*/ 1247775 h 1457325"/>
                <a:gd name="connsiteX25" fmla="*/ 323850 w 352425"/>
                <a:gd name="connsiteY25" fmla="*/ 1277303 h 1457325"/>
                <a:gd name="connsiteX26" fmla="*/ 322898 w 352425"/>
                <a:gd name="connsiteY26" fmla="*/ 1163003 h 1457325"/>
                <a:gd name="connsiteX27" fmla="*/ 300038 w 352425"/>
                <a:gd name="connsiteY27" fmla="*/ 1163955 h 1457325"/>
                <a:gd name="connsiteX28" fmla="*/ 60008 w 352425"/>
                <a:gd name="connsiteY28" fmla="*/ 1163955 h 1457325"/>
                <a:gd name="connsiteX29" fmla="*/ 36195 w 352425"/>
                <a:gd name="connsiteY29" fmla="*/ 1133475 h 1457325"/>
                <a:gd name="connsiteX30" fmla="*/ 322898 w 352425"/>
                <a:gd name="connsiteY30" fmla="*/ 1133475 h 1457325"/>
                <a:gd name="connsiteX31" fmla="*/ 323850 w 352425"/>
                <a:gd name="connsiteY31" fmla="*/ 1150620 h 1457325"/>
                <a:gd name="connsiteX32" fmla="*/ 322898 w 352425"/>
                <a:gd name="connsiteY32" fmla="*/ 1163003 h 1457325"/>
                <a:gd name="connsiteX33" fmla="*/ 300990 w 352425"/>
                <a:gd name="connsiteY33" fmla="*/ 936308 h 1457325"/>
                <a:gd name="connsiteX34" fmla="*/ 60960 w 352425"/>
                <a:gd name="connsiteY34" fmla="*/ 936308 h 1457325"/>
                <a:gd name="connsiteX35" fmla="*/ 37148 w 352425"/>
                <a:gd name="connsiteY35" fmla="*/ 904875 h 1457325"/>
                <a:gd name="connsiteX36" fmla="*/ 323850 w 352425"/>
                <a:gd name="connsiteY36" fmla="*/ 904875 h 1457325"/>
                <a:gd name="connsiteX37" fmla="*/ 323850 w 352425"/>
                <a:gd name="connsiteY37" fmla="*/ 934403 h 1457325"/>
                <a:gd name="connsiteX38" fmla="*/ 300990 w 352425"/>
                <a:gd name="connsiteY38" fmla="*/ 936308 h 1457325"/>
                <a:gd name="connsiteX39" fmla="*/ 322898 w 352425"/>
                <a:gd name="connsiteY39" fmla="*/ 960120 h 1457325"/>
                <a:gd name="connsiteX40" fmla="*/ 322898 w 352425"/>
                <a:gd name="connsiteY40" fmla="*/ 990600 h 1457325"/>
                <a:gd name="connsiteX41" fmla="*/ 37148 w 352425"/>
                <a:gd name="connsiteY41" fmla="*/ 990600 h 1457325"/>
                <a:gd name="connsiteX42" fmla="*/ 60960 w 352425"/>
                <a:gd name="connsiteY42" fmla="*/ 959168 h 1457325"/>
                <a:gd name="connsiteX43" fmla="*/ 298133 w 352425"/>
                <a:gd name="connsiteY43" fmla="*/ 959168 h 1457325"/>
                <a:gd name="connsiteX44" fmla="*/ 322898 w 352425"/>
                <a:gd name="connsiteY44" fmla="*/ 960120 h 1457325"/>
                <a:gd name="connsiteX45" fmla="*/ 37148 w 352425"/>
                <a:gd name="connsiteY45" fmla="*/ 762000 h 1457325"/>
                <a:gd name="connsiteX46" fmla="*/ 37148 w 352425"/>
                <a:gd name="connsiteY46" fmla="*/ 731520 h 1457325"/>
                <a:gd name="connsiteX47" fmla="*/ 323850 w 352425"/>
                <a:gd name="connsiteY47" fmla="*/ 731520 h 1457325"/>
                <a:gd name="connsiteX48" fmla="*/ 323850 w 352425"/>
                <a:gd name="connsiteY48" fmla="*/ 762000 h 1457325"/>
                <a:gd name="connsiteX49" fmla="*/ 37148 w 352425"/>
                <a:gd name="connsiteY49" fmla="*/ 762000 h 1457325"/>
                <a:gd name="connsiteX50" fmla="*/ 322898 w 352425"/>
                <a:gd name="connsiteY50" fmla="*/ 789623 h 1457325"/>
                <a:gd name="connsiteX51" fmla="*/ 322898 w 352425"/>
                <a:gd name="connsiteY51" fmla="*/ 820103 h 1457325"/>
                <a:gd name="connsiteX52" fmla="*/ 300038 w 352425"/>
                <a:gd name="connsiteY52" fmla="*/ 821055 h 1457325"/>
                <a:gd name="connsiteX53" fmla="*/ 60008 w 352425"/>
                <a:gd name="connsiteY53" fmla="*/ 821055 h 1457325"/>
                <a:gd name="connsiteX54" fmla="*/ 36195 w 352425"/>
                <a:gd name="connsiteY54" fmla="*/ 789623 h 1457325"/>
                <a:gd name="connsiteX55" fmla="*/ 322898 w 352425"/>
                <a:gd name="connsiteY55" fmla="*/ 789623 h 1457325"/>
                <a:gd name="connsiteX56" fmla="*/ 39053 w 352425"/>
                <a:gd name="connsiteY56" fmla="*/ 647700 h 1457325"/>
                <a:gd name="connsiteX57" fmla="*/ 61913 w 352425"/>
                <a:gd name="connsiteY57" fmla="*/ 616268 h 1457325"/>
                <a:gd name="connsiteX58" fmla="*/ 301943 w 352425"/>
                <a:gd name="connsiteY58" fmla="*/ 616268 h 1457325"/>
                <a:gd name="connsiteX59" fmla="*/ 324803 w 352425"/>
                <a:gd name="connsiteY59" fmla="*/ 617220 h 1457325"/>
                <a:gd name="connsiteX60" fmla="*/ 324803 w 352425"/>
                <a:gd name="connsiteY60" fmla="*/ 647700 h 1457325"/>
                <a:gd name="connsiteX61" fmla="*/ 39053 w 352425"/>
                <a:gd name="connsiteY61" fmla="*/ 647700 h 1457325"/>
                <a:gd name="connsiteX62" fmla="*/ 37148 w 352425"/>
                <a:gd name="connsiteY62" fmla="*/ 561975 h 1457325"/>
                <a:gd name="connsiteX63" fmla="*/ 323850 w 352425"/>
                <a:gd name="connsiteY63" fmla="*/ 561975 h 1457325"/>
                <a:gd name="connsiteX64" fmla="*/ 323850 w 352425"/>
                <a:gd name="connsiteY64" fmla="*/ 591503 h 1457325"/>
                <a:gd name="connsiteX65" fmla="*/ 300990 w 352425"/>
                <a:gd name="connsiteY65" fmla="*/ 592455 h 1457325"/>
                <a:gd name="connsiteX66" fmla="*/ 60960 w 352425"/>
                <a:gd name="connsiteY66" fmla="*/ 592455 h 1457325"/>
                <a:gd name="connsiteX67" fmla="*/ 37148 w 352425"/>
                <a:gd name="connsiteY67" fmla="*/ 561975 h 1457325"/>
                <a:gd name="connsiteX68" fmla="*/ 60960 w 352425"/>
                <a:gd name="connsiteY68" fmla="*/ 1073468 h 1457325"/>
                <a:gd name="connsiteX69" fmla="*/ 300990 w 352425"/>
                <a:gd name="connsiteY69" fmla="*/ 1073468 h 1457325"/>
                <a:gd name="connsiteX70" fmla="*/ 323850 w 352425"/>
                <a:gd name="connsiteY70" fmla="*/ 1074420 h 1457325"/>
                <a:gd name="connsiteX71" fmla="*/ 323850 w 352425"/>
                <a:gd name="connsiteY71" fmla="*/ 1103948 h 1457325"/>
                <a:gd name="connsiteX72" fmla="*/ 37148 w 352425"/>
                <a:gd name="connsiteY72" fmla="*/ 1103948 h 1457325"/>
                <a:gd name="connsiteX73" fmla="*/ 60960 w 352425"/>
                <a:gd name="connsiteY73" fmla="*/ 1073468 h 1457325"/>
                <a:gd name="connsiteX74" fmla="*/ 323850 w 352425"/>
                <a:gd name="connsiteY74" fmla="*/ 533400 h 1457325"/>
                <a:gd name="connsiteX75" fmla="*/ 38100 w 352425"/>
                <a:gd name="connsiteY75" fmla="*/ 533400 h 1457325"/>
                <a:gd name="connsiteX76" fmla="*/ 60008 w 352425"/>
                <a:gd name="connsiteY76" fmla="*/ 502920 h 1457325"/>
                <a:gd name="connsiteX77" fmla="*/ 301943 w 352425"/>
                <a:gd name="connsiteY77" fmla="*/ 502920 h 1457325"/>
                <a:gd name="connsiteX78" fmla="*/ 324803 w 352425"/>
                <a:gd name="connsiteY78" fmla="*/ 504825 h 1457325"/>
                <a:gd name="connsiteX79" fmla="*/ 323850 w 352425"/>
                <a:gd name="connsiteY79" fmla="*/ 533400 h 1457325"/>
                <a:gd name="connsiteX80" fmla="*/ 38100 w 352425"/>
                <a:gd name="connsiteY80" fmla="*/ 447675 h 1457325"/>
                <a:gd name="connsiteX81" fmla="*/ 322898 w 352425"/>
                <a:gd name="connsiteY81" fmla="*/ 447675 h 1457325"/>
                <a:gd name="connsiteX82" fmla="*/ 322898 w 352425"/>
                <a:gd name="connsiteY82" fmla="*/ 477203 h 1457325"/>
                <a:gd name="connsiteX83" fmla="*/ 300990 w 352425"/>
                <a:gd name="connsiteY83" fmla="*/ 479108 h 1457325"/>
                <a:gd name="connsiteX84" fmla="*/ 59055 w 352425"/>
                <a:gd name="connsiteY84" fmla="*/ 479108 h 1457325"/>
                <a:gd name="connsiteX85" fmla="*/ 38100 w 352425"/>
                <a:gd name="connsiteY85" fmla="*/ 447675 h 1457325"/>
                <a:gd name="connsiteX86" fmla="*/ 37148 w 352425"/>
                <a:gd name="connsiteY86" fmla="*/ 218123 h 1457325"/>
                <a:gd name="connsiteX87" fmla="*/ 322898 w 352425"/>
                <a:gd name="connsiteY87" fmla="*/ 218123 h 1457325"/>
                <a:gd name="connsiteX88" fmla="*/ 322898 w 352425"/>
                <a:gd name="connsiteY88" fmla="*/ 248603 h 1457325"/>
                <a:gd name="connsiteX89" fmla="*/ 300038 w 352425"/>
                <a:gd name="connsiteY89" fmla="*/ 249555 h 1457325"/>
                <a:gd name="connsiteX90" fmla="*/ 60008 w 352425"/>
                <a:gd name="connsiteY90" fmla="*/ 249555 h 1457325"/>
                <a:gd name="connsiteX91" fmla="*/ 37148 w 352425"/>
                <a:gd name="connsiteY91" fmla="*/ 218123 h 1457325"/>
                <a:gd name="connsiteX92" fmla="*/ 61913 w 352425"/>
                <a:gd name="connsiteY92" fmla="*/ 273368 h 1457325"/>
                <a:gd name="connsiteX93" fmla="*/ 299085 w 352425"/>
                <a:gd name="connsiteY93" fmla="*/ 273368 h 1457325"/>
                <a:gd name="connsiteX94" fmla="*/ 323850 w 352425"/>
                <a:gd name="connsiteY94" fmla="*/ 274320 h 1457325"/>
                <a:gd name="connsiteX95" fmla="*/ 323850 w 352425"/>
                <a:gd name="connsiteY95" fmla="*/ 304800 h 1457325"/>
                <a:gd name="connsiteX96" fmla="*/ 39053 w 352425"/>
                <a:gd name="connsiteY96" fmla="*/ 304800 h 1457325"/>
                <a:gd name="connsiteX97" fmla="*/ 61913 w 352425"/>
                <a:gd name="connsiteY97" fmla="*/ 273368 h 1457325"/>
                <a:gd name="connsiteX98" fmla="*/ 322898 w 352425"/>
                <a:gd name="connsiteY98" fmla="*/ 332423 h 1457325"/>
                <a:gd name="connsiteX99" fmla="*/ 322898 w 352425"/>
                <a:gd name="connsiteY99" fmla="*/ 362903 h 1457325"/>
                <a:gd name="connsiteX100" fmla="*/ 300038 w 352425"/>
                <a:gd name="connsiteY100" fmla="*/ 363855 h 1457325"/>
                <a:gd name="connsiteX101" fmla="*/ 60008 w 352425"/>
                <a:gd name="connsiteY101" fmla="*/ 363855 h 1457325"/>
                <a:gd name="connsiteX102" fmla="*/ 36195 w 352425"/>
                <a:gd name="connsiteY102" fmla="*/ 332423 h 1457325"/>
                <a:gd name="connsiteX103" fmla="*/ 322898 w 352425"/>
                <a:gd name="connsiteY103" fmla="*/ 332423 h 1457325"/>
                <a:gd name="connsiteX104" fmla="*/ 60960 w 352425"/>
                <a:gd name="connsiteY104" fmla="*/ 387668 h 1457325"/>
                <a:gd name="connsiteX105" fmla="*/ 300990 w 352425"/>
                <a:gd name="connsiteY105" fmla="*/ 387668 h 1457325"/>
                <a:gd name="connsiteX106" fmla="*/ 323850 w 352425"/>
                <a:gd name="connsiteY106" fmla="*/ 388620 h 1457325"/>
                <a:gd name="connsiteX107" fmla="*/ 323850 w 352425"/>
                <a:gd name="connsiteY107" fmla="*/ 419100 h 1457325"/>
                <a:gd name="connsiteX108" fmla="*/ 39053 w 352425"/>
                <a:gd name="connsiteY108" fmla="*/ 419100 h 1457325"/>
                <a:gd name="connsiteX109" fmla="*/ 60960 w 352425"/>
                <a:gd name="connsiteY109" fmla="*/ 387668 h 1457325"/>
                <a:gd name="connsiteX110" fmla="*/ 60960 w 352425"/>
                <a:gd name="connsiteY110" fmla="*/ 844868 h 1457325"/>
                <a:gd name="connsiteX111" fmla="*/ 300990 w 352425"/>
                <a:gd name="connsiteY111" fmla="*/ 844868 h 1457325"/>
                <a:gd name="connsiteX112" fmla="*/ 324803 w 352425"/>
                <a:gd name="connsiteY112" fmla="*/ 845820 h 1457325"/>
                <a:gd name="connsiteX113" fmla="*/ 324803 w 352425"/>
                <a:gd name="connsiteY113" fmla="*/ 875348 h 1457325"/>
                <a:gd name="connsiteX114" fmla="*/ 40005 w 352425"/>
                <a:gd name="connsiteY114" fmla="*/ 875348 h 1457325"/>
                <a:gd name="connsiteX115" fmla="*/ 60960 w 352425"/>
                <a:gd name="connsiteY115" fmla="*/ 844868 h 1457325"/>
                <a:gd name="connsiteX116" fmla="*/ 37148 w 352425"/>
                <a:gd name="connsiteY116" fmla="*/ 1019175 h 1457325"/>
                <a:gd name="connsiteX117" fmla="*/ 323850 w 352425"/>
                <a:gd name="connsiteY117" fmla="*/ 1019175 h 1457325"/>
                <a:gd name="connsiteX118" fmla="*/ 323850 w 352425"/>
                <a:gd name="connsiteY118" fmla="*/ 1049655 h 1457325"/>
                <a:gd name="connsiteX119" fmla="*/ 219075 w 352425"/>
                <a:gd name="connsiteY119" fmla="*/ 1049655 h 1457325"/>
                <a:gd name="connsiteX120" fmla="*/ 61913 w 352425"/>
                <a:gd name="connsiteY120" fmla="*/ 1049655 h 1457325"/>
                <a:gd name="connsiteX121" fmla="*/ 37148 w 352425"/>
                <a:gd name="connsiteY121" fmla="*/ 101917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52425" h="1457325">
                  <a:moveTo>
                    <a:pt x="360045" y="1458278"/>
                  </a:moveTo>
                  <a:cubicBezTo>
                    <a:pt x="360045" y="1449705"/>
                    <a:pt x="360045" y="1442085"/>
                    <a:pt x="360045" y="1433513"/>
                  </a:cubicBezTo>
                  <a:cubicBezTo>
                    <a:pt x="360045" y="1008698"/>
                    <a:pt x="360045" y="584835"/>
                    <a:pt x="360998" y="160020"/>
                  </a:cubicBezTo>
                  <a:cubicBezTo>
                    <a:pt x="360998" y="138113"/>
                    <a:pt x="353378" y="129540"/>
                    <a:pt x="334328" y="122873"/>
                  </a:cubicBezTo>
                  <a:cubicBezTo>
                    <a:pt x="263843" y="98108"/>
                    <a:pt x="194310" y="71438"/>
                    <a:pt x="124778" y="45720"/>
                  </a:cubicBezTo>
                  <a:cubicBezTo>
                    <a:pt x="83820" y="30480"/>
                    <a:pt x="43815" y="16193"/>
                    <a:pt x="0" y="0"/>
                  </a:cubicBezTo>
                  <a:cubicBezTo>
                    <a:pt x="0" y="487680"/>
                    <a:pt x="0" y="972503"/>
                    <a:pt x="0" y="1457325"/>
                  </a:cubicBezTo>
                  <a:lnTo>
                    <a:pt x="360045" y="1457325"/>
                  </a:lnTo>
                  <a:close/>
                  <a:moveTo>
                    <a:pt x="323850" y="1391603"/>
                  </a:moveTo>
                  <a:cubicBezTo>
                    <a:pt x="315278" y="1392555"/>
                    <a:pt x="307658" y="1392555"/>
                    <a:pt x="300990" y="1392555"/>
                  </a:cubicBezTo>
                  <a:cubicBezTo>
                    <a:pt x="220980" y="1392555"/>
                    <a:pt x="140970" y="1392555"/>
                    <a:pt x="60960" y="1392555"/>
                  </a:cubicBezTo>
                  <a:cubicBezTo>
                    <a:pt x="34290" y="1392555"/>
                    <a:pt x="34290" y="1392555"/>
                    <a:pt x="37148" y="1362075"/>
                  </a:cubicBezTo>
                  <a:cubicBezTo>
                    <a:pt x="131445" y="1362075"/>
                    <a:pt x="226695" y="1362075"/>
                    <a:pt x="323850" y="1362075"/>
                  </a:cubicBezTo>
                  <a:cubicBezTo>
                    <a:pt x="323850" y="1372553"/>
                    <a:pt x="323850" y="1381125"/>
                    <a:pt x="323850" y="1391603"/>
                  </a:cubicBezTo>
                  <a:close/>
                  <a:moveTo>
                    <a:pt x="323850" y="1333500"/>
                  </a:moveTo>
                  <a:cubicBezTo>
                    <a:pt x="228600" y="1333500"/>
                    <a:pt x="133350" y="1333500"/>
                    <a:pt x="37148" y="1333500"/>
                  </a:cubicBezTo>
                  <a:cubicBezTo>
                    <a:pt x="33338" y="1302068"/>
                    <a:pt x="33338" y="1302068"/>
                    <a:pt x="60960" y="1302068"/>
                  </a:cubicBezTo>
                  <a:cubicBezTo>
                    <a:pt x="140970" y="1302068"/>
                    <a:pt x="220980" y="1302068"/>
                    <a:pt x="300990" y="1302068"/>
                  </a:cubicBezTo>
                  <a:cubicBezTo>
                    <a:pt x="308610" y="1302068"/>
                    <a:pt x="316230" y="1303020"/>
                    <a:pt x="323850" y="1303020"/>
                  </a:cubicBezTo>
                  <a:cubicBezTo>
                    <a:pt x="323850" y="1314450"/>
                    <a:pt x="323850" y="1323023"/>
                    <a:pt x="323850" y="1333500"/>
                  </a:cubicBezTo>
                  <a:close/>
                  <a:moveTo>
                    <a:pt x="323850" y="1277303"/>
                  </a:moveTo>
                  <a:cubicBezTo>
                    <a:pt x="315278" y="1278255"/>
                    <a:pt x="307658" y="1278255"/>
                    <a:pt x="300990" y="1278255"/>
                  </a:cubicBezTo>
                  <a:cubicBezTo>
                    <a:pt x="220980" y="1278255"/>
                    <a:pt x="140970" y="1278255"/>
                    <a:pt x="60960" y="1278255"/>
                  </a:cubicBezTo>
                  <a:cubicBezTo>
                    <a:pt x="34290" y="1278255"/>
                    <a:pt x="34290" y="1278255"/>
                    <a:pt x="37148" y="1247775"/>
                  </a:cubicBezTo>
                  <a:cubicBezTo>
                    <a:pt x="131445" y="1247775"/>
                    <a:pt x="226695" y="1247775"/>
                    <a:pt x="323850" y="1247775"/>
                  </a:cubicBezTo>
                  <a:cubicBezTo>
                    <a:pt x="323850" y="1258253"/>
                    <a:pt x="323850" y="1266825"/>
                    <a:pt x="323850" y="1277303"/>
                  </a:cubicBezTo>
                  <a:close/>
                  <a:moveTo>
                    <a:pt x="322898" y="1163003"/>
                  </a:moveTo>
                  <a:cubicBezTo>
                    <a:pt x="315278" y="1163003"/>
                    <a:pt x="307658" y="1163955"/>
                    <a:pt x="300038" y="1163955"/>
                  </a:cubicBezTo>
                  <a:cubicBezTo>
                    <a:pt x="220028" y="1163955"/>
                    <a:pt x="140018" y="1163955"/>
                    <a:pt x="60008" y="1163955"/>
                  </a:cubicBezTo>
                  <a:cubicBezTo>
                    <a:pt x="33338" y="1163955"/>
                    <a:pt x="33338" y="1163955"/>
                    <a:pt x="36195" y="1133475"/>
                  </a:cubicBezTo>
                  <a:cubicBezTo>
                    <a:pt x="130493" y="1133475"/>
                    <a:pt x="225743" y="1133475"/>
                    <a:pt x="322898" y="1133475"/>
                  </a:cubicBezTo>
                  <a:cubicBezTo>
                    <a:pt x="322898" y="1140143"/>
                    <a:pt x="323850" y="1144905"/>
                    <a:pt x="323850" y="1150620"/>
                  </a:cubicBezTo>
                  <a:cubicBezTo>
                    <a:pt x="324803" y="1154430"/>
                    <a:pt x="323850" y="1157288"/>
                    <a:pt x="322898" y="1163003"/>
                  </a:cubicBezTo>
                  <a:close/>
                  <a:moveTo>
                    <a:pt x="300990" y="936308"/>
                  </a:moveTo>
                  <a:cubicBezTo>
                    <a:pt x="220980" y="936308"/>
                    <a:pt x="140970" y="936308"/>
                    <a:pt x="60960" y="936308"/>
                  </a:cubicBezTo>
                  <a:cubicBezTo>
                    <a:pt x="34290" y="936308"/>
                    <a:pt x="34290" y="936308"/>
                    <a:pt x="37148" y="904875"/>
                  </a:cubicBezTo>
                  <a:cubicBezTo>
                    <a:pt x="133350" y="904875"/>
                    <a:pt x="227648" y="904875"/>
                    <a:pt x="323850" y="904875"/>
                  </a:cubicBezTo>
                  <a:cubicBezTo>
                    <a:pt x="323850" y="915353"/>
                    <a:pt x="323850" y="923925"/>
                    <a:pt x="323850" y="934403"/>
                  </a:cubicBezTo>
                  <a:cubicBezTo>
                    <a:pt x="316230" y="935355"/>
                    <a:pt x="308610" y="936308"/>
                    <a:pt x="300990" y="936308"/>
                  </a:cubicBezTo>
                  <a:close/>
                  <a:moveTo>
                    <a:pt x="322898" y="960120"/>
                  </a:moveTo>
                  <a:cubicBezTo>
                    <a:pt x="322898" y="970598"/>
                    <a:pt x="322898" y="980123"/>
                    <a:pt x="322898" y="990600"/>
                  </a:cubicBezTo>
                  <a:cubicBezTo>
                    <a:pt x="227648" y="990600"/>
                    <a:pt x="133350" y="990600"/>
                    <a:pt x="37148" y="990600"/>
                  </a:cubicBezTo>
                  <a:cubicBezTo>
                    <a:pt x="34290" y="959168"/>
                    <a:pt x="34290" y="959168"/>
                    <a:pt x="60960" y="959168"/>
                  </a:cubicBezTo>
                  <a:cubicBezTo>
                    <a:pt x="140018" y="959168"/>
                    <a:pt x="219075" y="959168"/>
                    <a:pt x="298133" y="959168"/>
                  </a:cubicBezTo>
                  <a:cubicBezTo>
                    <a:pt x="306705" y="959168"/>
                    <a:pt x="313373" y="960120"/>
                    <a:pt x="322898" y="960120"/>
                  </a:cubicBezTo>
                  <a:close/>
                  <a:moveTo>
                    <a:pt x="37148" y="762000"/>
                  </a:moveTo>
                  <a:cubicBezTo>
                    <a:pt x="37148" y="752475"/>
                    <a:pt x="37148" y="742950"/>
                    <a:pt x="37148" y="731520"/>
                  </a:cubicBezTo>
                  <a:cubicBezTo>
                    <a:pt x="133350" y="731520"/>
                    <a:pt x="227648" y="731520"/>
                    <a:pt x="323850" y="731520"/>
                  </a:cubicBezTo>
                  <a:cubicBezTo>
                    <a:pt x="323850" y="741998"/>
                    <a:pt x="323850" y="751523"/>
                    <a:pt x="323850" y="762000"/>
                  </a:cubicBezTo>
                  <a:cubicBezTo>
                    <a:pt x="227648" y="762000"/>
                    <a:pt x="133350" y="762000"/>
                    <a:pt x="37148" y="762000"/>
                  </a:cubicBezTo>
                  <a:close/>
                  <a:moveTo>
                    <a:pt x="322898" y="789623"/>
                  </a:moveTo>
                  <a:cubicBezTo>
                    <a:pt x="322898" y="799148"/>
                    <a:pt x="322898" y="808673"/>
                    <a:pt x="322898" y="820103"/>
                  </a:cubicBezTo>
                  <a:cubicBezTo>
                    <a:pt x="315278" y="820103"/>
                    <a:pt x="307658" y="821055"/>
                    <a:pt x="300038" y="821055"/>
                  </a:cubicBezTo>
                  <a:cubicBezTo>
                    <a:pt x="220028" y="821055"/>
                    <a:pt x="140018" y="821055"/>
                    <a:pt x="60008" y="821055"/>
                  </a:cubicBezTo>
                  <a:cubicBezTo>
                    <a:pt x="33338" y="821055"/>
                    <a:pt x="33338" y="821055"/>
                    <a:pt x="36195" y="789623"/>
                  </a:cubicBezTo>
                  <a:cubicBezTo>
                    <a:pt x="133350" y="789623"/>
                    <a:pt x="227648" y="789623"/>
                    <a:pt x="322898" y="789623"/>
                  </a:cubicBezTo>
                  <a:close/>
                  <a:moveTo>
                    <a:pt x="39053" y="647700"/>
                  </a:moveTo>
                  <a:cubicBezTo>
                    <a:pt x="32385" y="618173"/>
                    <a:pt x="33338" y="616268"/>
                    <a:pt x="61913" y="616268"/>
                  </a:cubicBezTo>
                  <a:cubicBezTo>
                    <a:pt x="141923" y="616268"/>
                    <a:pt x="221933" y="616268"/>
                    <a:pt x="301943" y="616268"/>
                  </a:cubicBezTo>
                  <a:cubicBezTo>
                    <a:pt x="308610" y="616268"/>
                    <a:pt x="315278" y="617220"/>
                    <a:pt x="324803" y="617220"/>
                  </a:cubicBezTo>
                  <a:cubicBezTo>
                    <a:pt x="324803" y="628650"/>
                    <a:pt x="324803" y="637223"/>
                    <a:pt x="324803" y="647700"/>
                  </a:cubicBezTo>
                  <a:cubicBezTo>
                    <a:pt x="228600" y="647700"/>
                    <a:pt x="133350" y="647700"/>
                    <a:pt x="39053" y="647700"/>
                  </a:cubicBezTo>
                  <a:close/>
                  <a:moveTo>
                    <a:pt x="37148" y="561975"/>
                  </a:moveTo>
                  <a:cubicBezTo>
                    <a:pt x="131445" y="561975"/>
                    <a:pt x="226695" y="561975"/>
                    <a:pt x="323850" y="561975"/>
                  </a:cubicBezTo>
                  <a:cubicBezTo>
                    <a:pt x="323850" y="571500"/>
                    <a:pt x="323850" y="581025"/>
                    <a:pt x="323850" y="591503"/>
                  </a:cubicBezTo>
                  <a:cubicBezTo>
                    <a:pt x="315278" y="591503"/>
                    <a:pt x="307658" y="592455"/>
                    <a:pt x="300990" y="592455"/>
                  </a:cubicBezTo>
                  <a:cubicBezTo>
                    <a:pt x="220980" y="592455"/>
                    <a:pt x="140970" y="592455"/>
                    <a:pt x="60960" y="592455"/>
                  </a:cubicBezTo>
                  <a:cubicBezTo>
                    <a:pt x="34290" y="593408"/>
                    <a:pt x="34290" y="593408"/>
                    <a:pt x="37148" y="561975"/>
                  </a:cubicBezTo>
                  <a:close/>
                  <a:moveTo>
                    <a:pt x="60960" y="1073468"/>
                  </a:moveTo>
                  <a:cubicBezTo>
                    <a:pt x="140970" y="1073468"/>
                    <a:pt x="220980" y="1073468"/>
                    <a:pt x="300990" y="1073468"/>
                  </a:cubicBezTo>
                  <a:cubicBezTo>
                    <a:pt x="308610" y="1073468"/>
                    <a:pt x="316230" y="1074420"/>
                    <a:pt x="323850" y="1074420"/>
                  </a:cubicBezTo>
                  <a:cubicBezTo>
                    <a:pt x="323850" y="1084898"/>
                    <a:pt x="323850" y="1094423"/>
                    <a:pt x="323850" y="1103948"/>
                  </a:cubicBezTo>
                  <a:cubicBezTo>
                    <a:pt x="228600" y="1103948"/>
                    <a:pt x="133350" y="1103948"/>
                    <a:pt x="37148" y="1103948"/>
                  </a:cubicBezTo>
                  <a:cubicBezTo>
                    <a:pt x="34290" y="1074420"/>
                    <a:pt x="34290" y="1073468"/>
                    <a:pt x="60960" y="1073468"/>
                  </a:cubicBezTo>
                  <a:close/>
                  <a:moveTo>
                    <a:pt x="323850" y="533400"/>
                  </a:moveTo>
                  <a:cubicBezTo>
                    <a:pt x="228600" y="533400"/>
                    <a:pt x="133350" y="533400"/>
                    <a:pt x="38100" y="533400"/>
                  </a:cubicBezTo>
                  <a:cubicBezTo>
                    <a:pt x="33338" y="503873"/>
                    <a:pt x="33338" y="502920"/>
                    <a:pt x="60008" y="502920"/>
                  </a:cubicBezTo>
                  <a:cubicBezTo>
                    <a:pt x="140970" y="502920"/>
                    <a:pt x="220980" y="502920"/>
                    <a:pt x="301943" y="502920"/>
                  </a:cubicBezTo>
                  <a:cubicBezTo>
                    <a:pt x="308610" y="502920"/>
                    <a:pt x="315278" y="503873"/>
                    <a:pt x="324803" y="504825"/>
                  </a:cubicBezTo>
                  <a:cubicBezTo>
                    <a:pt x="323850" y="514350"/>
                    <a:pt x="323850" y="522923"/>
                    <a:pt x="323850" y="533400"/>
                  </a:cubicBezTo>
                  <a:close/>
                  <a:moveTo>
                    <a:pt x="38100" y="447675"/>
                  </a:moveTo>
                  <a:cubicBezTo>
                    <a:pt x="132398" y="447675"/>
                    <a:pt x="227648" y="447675"/>
                    <a:pt x="322898" y="447675"/>
                  </a:cubicBezTo>
                  <a:cubicBezTo>
                    <a:pt x="322898" y="457200"/>
                    <a:pt x="322898" y="465773"/>
                    <a:pt x="322898" y="477203"/>
                  </a:cubicBezTo>
                  <a:cubicBezTo>
                    <a:pt x="315278" y="478155"/>
                    <a:pt x="308610" y="479108"/>
                    <a:pt x="300990" y="479108"/>
                  </a:cubicBezTo>
                  <a:cubicBezTo>
                    <a:pt x="220028" y="479108"/>
                    <a:pt x="140018" y="479108"/>
                    <a:pt x="59055" y="479108"/>
                  </a:cubicBezTo>
                  <a:cubicBezTo>
                    <a:pt x="34290" y="479108"/>
                    <a:pt x="33338" y="477203"/>
                    <a:pt x="38100" y="447675"/>
                  </a:cubicBezTo>
                  <a:close/>
                  <a:moveTo>
                    <a:pt x="37148" y="218123"/>
                  </a:moveTo>
                  <a:cubicBezTo>
                    <a:pt x="132398" y="218123"/>
                    <a:pt x="226695" y="218123"/>
                    <a:pt x="322898" y="218123"/>
                  </a:cubicBezTo>
                  <a:cubicBezTo>
                    <a:pt x="322898" y="227648"/>
                    <a:pt x="322898" y="237173"/>
                    <a:pt x="322898" y="248603"/>
                  </a:cubicBezTo>
                  <a:cubicBezTo>
                    <a:pt x="315278" y="248603"/>
                    <a:pt x="307658" y="249555"/>
                    <a:pt x="300038" y="249555"/>
                  </a:cubicBezTo>
                  <a:cubicBezTo>
                    <a:pt x="220028" y="249555"/>
                    <a:pt x="140018" y="249555"/>
                    <a:pt x="60008" y="249555"/>
                  </a:cubicBezTo>
                  <a:cubicBezTo>
                    <a:pt x="34290" y="250508"/>
                    <a:pt x="34290" y="249555"/>
                    <a:pt x="37148" y="218123"/>
                  </a:cubicBezTo>
                  <a:close/>
                  <a:moveTo>
                    <a:pt x="61913" y="273368"/>
                  </a:moveTo>
                  <a:cubicBezTo>
                    <a:pt x="140970" y="273368"/>
                    <a:pt x="220028" y="273368"/>
                    <a:pt x="299085" y="273368"/>
                  </a:cubicBezTo>
                  <a:cubicBezTo>
                    <a:pt x="306705" y="273368"/>
                    <a:pt x="314325" y="274320"/>
                    <a:pt x="323850" y="274320"/>
                  </a:cubicBezTo>
                  <a:cubicBezTo>
                    <a:pt x="323850" y="285750"/>
                    <a:pt x="323850" y="294323"/>
                    <a:pt x="323850" y="304800"/>
                  </a:cubicBezTo>
                  <a:cubicBezTo>
                    <a:pt x="227648" y="304800"/>
                    <a:pt x="133350" y="304800"/>
                    <a:pt x="39053" y="304800"/>
                  </a:cubicBezTo>
                  <a:cubicBezTo>
                    <a:pt x="32385" y="275273"/>
                    <a:pt x="33338" y="273368"/>
                    <a:pt x="61913" y="273368"/>
                  </a:cubicBezTo>
                  <a:close/>
                  <a:moveTo>
                    <a:pt x="322898" y="332423"/>
                  </a:moveTo>
                  <a:cubicBezTo>
                    <a:pt x="322898" y="341948"/>
                    <a:pt x="322898" y="351473"/>
                    <a:pt x="322898" y="362903"/>
                  </a:cubicBezTo>
                  <a:cubicBezTo>
                    <a:pt x="315278" y="362903"/>
                    <a:pt x="307658" y="363855"/>
                    <a:pt x="300038" y="363855"/>
                  </a:cubicBezTo>
                  <a:cubicBezTo>
                    <a:pt x="220028" y="363855"/>
                    <a:pt x="140018" y="363855"/>
                    <a:pt x="60008" y="363855"/>
                  </a:cubicBezTo>
                  <a:cubicBezTo>
                    <a:pt x="33338" y="363855"/>
                    <a:pt x="33338" y="363855"/>
                    <a:pt x="36195" y="332423"/>
                  </a:cubicBezTo>
                  <a:cubicBezTo>
                    <a:pt x="133350" y="332423"/>
                    <a:pt x="227648" y="332423"/>
                    <a:pt x="322898" y="332423"/>
                  </a:cubicBezTo>
                  <a:close/>
                  <a:moveTo>
                    <a:pt x="60960" y="387668"/>
                  </a:moveTo>
                  <a:cubicBezTo>
                    <a:pt x="140970" y="387668"/>
                    <a:pt x="220980" y="387668"/>
                    <a:pt x="300990" y="387668"/>
                  </a:cubicBezTo>
                  <a:cubicBezTo>
                    <a:pt x="307658" y="387668"/>
                    <a:pt x="314325" y="388620"/>
                    <a:pt x="323850" y="388620"/>
                  </a:cubicBezTo>
                  <a:cubicBezTo>
                    <a:pt x="323850" y="400050"/>
                    <a:pt x="323850" y="408623"/>
                    <a:pt x="323850" y="419100"/>
                  </a:cubicBezTo>
                  <a:cubicBezTo>
                    <a:pt x="227648" y="419100"/>
                    <a:pt x="133350" y="419100"/>
                    <a:pt x="39053" y="419100"/>
                  </a:cubicBezTo>
                  <a:cubicBezTo>
                    <a:pt x="32385" y="389573"/>
                    <a:pt x="33338" y="387668"/>
                    <a:pt x="60960" y="387668"/>
                  </a:cubicBezTo>
                  <a:close/>
                  <a:moveTo>
                    <a:pt x="60960" y="844868"/>
                  </a:moveTo>
                  <a:cubicBezTo>
                    <a:pt x="140970" y="844868"/>
                    <a:pt x="220980" y="844868"/>
                    <a:pt x="300990" y="844868"/>
                  </a:cubicBezTo>
                  <a:cubicBezTo>
                    <a:pt x="308610" y="844868"/>
                    <a:pt x="316230" y="845820"/>
                    <a:pt x="324803" y="845820"/>
                  </a:cubicBezTo>
                  <a:cubicBezTo>
                    <a:pt x="324803" y="856298"/>
                    <a:pt x="324803" y="864870"/>
                    <a:pt x="324803" y="875348"/>
                  </a:cubicBezTo>
                  <a:cubicBezTo>
                    <a:pt x="229553" y="875348"/>
                    <a:pt x="135255" y="875348"/>
                    <a:pt x="40005" y="875348"/>
                  </a:cubicBezTo>
                  <a:cubicBezTo>
                    <a:pt x="31433" y="848678"/>
                    <a:pt x="33338" y="844868"/>
                    <a:pt x="60960" y="844868"/>
                  </a:cubicBezTo>
                  <a:close/>
                  <a:moveTo>
                    <a:pt x="37148" y="1019175"/>
                  </a:moveTo>
                  <a:cubicBezTo>
                    <a:pt x="131445" y="1019175"/>
                    <a:pt x="226695" y="1019175"/>
                    <a:pt x="323850" y="1019175"/>
                  </a:cubicBezTo>
                  <a:cubicBezTo>
                    <a:pt x="323850" y="1028700"/>
                    <a:pt x="323850" y="1037273"/>
                    <a:pt x="323850" y="1049655"/>
                  </a:cubicBezTo>
                  <a:cubicBezTo>
                    <a:pt x="287655" y="1049655"/>
                    <a:pt x="253365" y="1049655"/>
                    <a:pt x="219075" y="1049655"/>
                  </a:cubicBezTo>
                  <a:cubicBezTo>
                    <a:pt x="166688" y="1049655"/>
                    <a:pt x="114300" y="1048703"/>
                    <a:pt x="61913" y="1049655"/>
                  </a:cubicBezTo>
                  <a:cubicBezTo>
                    <a:pt x="38100" y="1051560"/>
                    <a:pt x="31433" y="1042988"/>
                    <a:pt x="37148" y="10191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4C276C9-E002-4779-ABD9-266854369292}"/>
                </a:ext>
              </a:extLst>
            </p:cNvPr>
            <p:cNvSpPr/>
            <p:nvPr/>
          </p:nvSpPr>
          <p:spPr>
            <a:xfrm rot="186138">
              <a:off x="6177380" y="1465249"/>
              <a:ext cx="189750" cy="529535"/>
            </a:xfrm>
            <a:custGeom>
              <a:avLst/>
              <a:gdLst>
                <a:gd name="connsiteX0" fmla="*/ 417195 w 409575"/>
                <a:gd name="connsiteY0" fmla="*/ 1149668 h 1143000"/>
                <a:gd name="connsiteX1" fmla="*/ 417195 w 409575"/>
                <a:gd name="connsiteY1" fmla="*/ 0 h 1143000"/>
                <a:gd name="connsiteX2" fmla="*/ 0 w 409575"/>
                <a:gd name="connsiteY2" fmla="*/ 0 h 1143000"/>
                <a:gd name="connsiteX3" fmla="*/ 0 w 409575"/>
                <a:gd name="connsiteY3" fmla="*/ 1149668 h 1143000"/>
                <a:gd name="connsiteX4" fmla="*/ 417195 w 409575"/>
                <a:gd name="connsiteY4" fmla="*/ 1149668 h 1143000"/>
                <a:gd name="connsiteX5" fmla="*/ 342900 w 409575"/>
                <a:gd name="connsiteY5" fmla="*/ 1091565 h 1143000"/>
                <a:gd name="connsiteX6" fmla="*/ 342900 w 409575"/>
                <a:gd name="connsiteY6" fmla="*/ 921068 h 1143000"/>
                <a:gd name="connsiteX7" fmla="*/ 383858 w 409575"/>
                <a:gd name="connsiteY7" fmla="*/ 951548 h 1143000"/>
                <a:gd name="connsiteX8" fmla="*/ 383858 w 409575"/>
                <a:gd name="connsiteY8" fmla="*/ 1061085 h 1143000"/>
                <a:gd name="connsiteX9" fmla="*/ 342900 w 409575"/>
                <a:gd name="connsiteY9" fmla="*/ 1091565 h 1143000"/>
                <a:gd name="connsiteX10" fmla="*/ 382905 w 409575"/>
                <a:gd name="connsiteY10" fmla="*/ 879158 h 1143000"/>
                <a:gd name="connsiteX11" fmla="*/ 343852 w 409575"/>
                <a:gd name="connsiteY11" fmla="*/ 894398 h 1143000"/>
                <a:gd name="connsiteX12" fmla="*/ 343852 w 409575"/>
                <a:gd name="connsiteY12" fmla="*/ 727710 h 1143000"/>
                <a:gd name="connsiteX13" fmla="*/ 367665 w 409575"/>
                <a:gd name="connsiteY13" fmla="*/ 728663 h 1143000"/>
                <a:gd name="connsiteX14" fmla="*/ 382905 w 409575"/>
                <a:gd name="connsiteY14" fmla="*/ 741998 h 1143000"/>
                <a:gd name="connsiteX15" fmla="*/ 382905 w 409575"/>
                <a:gd name="connsiteY15" fmla="*/ 879158 h 1143000"/>
                <a:gd name="connsiteX16" fmla="*/ 342900 w 409575"/>
                <a:gd name="connsiteY16" fmla="*/ 139065 h 1143000"/>
                <a:gd name="connsiteX17" fmla="*/ 382905 w 409575"/>
                <a:gd name="connsiteY17" fmla="*/ 139065 h 1143000"/>
                <a:gd name="connsiteX18" fmla="*/ 382905 w 409575"/>
                <a:gd name="connsiteY18" fmla="*/ 225743 h 1143000"/>
                <a:gd name="connsiteX19" fmla="*/ 382905 w 409575"/>
                <a:gd name="connsiteY19" fmla="*/ 268605 h 1143000"/>
                <a:gd name="connsiteX20" fmla="*/ 342900 w 409575"/>
                <a:gd name="connsiteY20" fmla="*/ 301943 h 1143000"/>
                <a:gd name="connsiteX21" fmla="*/ 342900 w 409575"/>
                <a:gd name="connsiteY21" fmla="*/ 139065 h 1143000"/>
                <a:gd name="connsiteX22" fmla="*/ 382905 w 409575"/>
                <a:gd name="connsiteY22" fmla="*/ 470535 h 1143000"/>
                <a:gd name="connsiteX23" fmla="*/ 342900 w 409575"/>
                <a:gd name="connsiteY23" fmla="*/ 501015 h 1143000"/>
                <a:gd name="connsiteX24" fmla="*/ 342900 w 409575"/>
                <a:gd name="connsiteY24" fmla="*/ 340043 h 1143000"/>
                <a:gd name="connsiteX25" fmla="*/ 382905 w 409575"/>
                <a:gd name="connsiteY25" fmla="*/ 370522 h 1143000"/>
                <a:gd name="connsiteX26" fmla="*/ 382905 w 409575"/>
                <a:gd name="connsiteY26" fmla="*/ 470535 h 1143000"/>
                <a:gd name="connsiteX27" fmla="*/ 342900 w 409575"/>
                <a:gd name="connsiteY27" fmla="*/ 531495 h 1143000"/>
                <a:gd name="connsiteX28" fmla="*/ 383858 w 409575"/>
                <a:gd name="connsiteY28" fmla="*/ 559118 h 1143000"/>
                <a:gd name="connsiteX29" fmla="*/ 383858 w 409575"/>
                <a:gd name="connsiteY29" fmla="*/ 690563 h 1143000"/>
                <a:gd name="connsiteX30" fmla="*/ 342900 w 409575"/>
                <a:gd name="connsiteY30" fmla="*/ 690563 h 1143000"/>
                <a:gd name="connsiteX31" fmla="*/ 342900 w 409575"/>
                <a:gd name="connsiteY31" fmla="*/ 531495 h 1143000"/>
                <a:gd name="connsiteX32" fmla="*/ 263842 w 409575"/>
                <a:gd name="connsiteY32" fmla="*/ 139065 h 1143000"/>
                <a:gd name="connsiteX33" fmla="*/ 305752 w 409575"/>
                <a:gd name="connsiteY33" fmla="*/ 139065 h 1143000"/>
                <a:gd name="connsiteX34" fmla="*/ 305752 w 409575"/>
                <a:gd name="connsiteY34" fmla="*/ 250508 h 1143000"/>
                <a:gd name="connsiteX35" fmla="*/ 305752 w 409575"/>
                <a:gd name="connsiteY35" fmla="*/ 278130 h 1143000"/>
                <a:gd name="connsiteX36" fmla="*/ 277177 w 409575"/>
                <a:gd name="connsiteY36" fmla="*/ 302895 h 1143000"/>
                <a:gd name="connsiteX37" fmla="*/ 264795 w 409575"/>
                <a:gd name="connsiteY37" fmla="*/ 289560 h 1143000"/>
                <a:gd name="connsiteX38" fmla="*/ 263842 w 409575"/>
                <a:gd name="connsiteY38" fmla="*/ 139065 h 1143000"/>
                <a:gd name="connsiteX39" fmla="*/ 284798 w 409575"/>
                <a:gd name="connsiteY39" fmla="*/ 526733 h 1143000"/>
                <a:gd name="connsiteX40" fmla="*/ 306705 w 409575"/>
                <a:gd name="connsiteY40" fmla="*/ 549593 h 1143000"/>
                <a:gd name="connsiteX41" fmla="*/ 306705 w 409575"/>
                <a:gd name="connsiteY41" fmla="*/ 691515 h 1143000"/>
                <a:gd name="connsiteX42" fmla="*/ 264795 w 409575"/>
                <a:gd name="connsiteY42" fmla="*/ 691515 h 1143000"/>
                <a:gd name="connsiteX43" fmla="*/ 264795 w 409575"/>
                <a:gd name="connsiteY43" fmla="*/ 602933 h 1143000"/>
                <a:gd name="connsiteX44" fmla="*/ 264795 w 409575"/>
                <a:gd name="connsiteY44" fmla="*/ 550545 h 1143000"/>
                <a:gd name="connsiteX45" fmla="*/ 284798 w 409575"/>
                <a:gd name="connsiteY45" fmla="*/ 526733 h 1143000"/>
                <a:gd name="connsiteX46" fmla="*/ 230505 w 409575"/>
                <a:gd name="connsiteY46" fmla="*/ 1012508 h 1143000"/>
                <a:gd name="connsiteX47" fmla="*/ 230505 w 409575"/>
                <a:gd name="connsiteY47" fmla="*/ 1079183 h 1143000"/>
                <a:gd name="connsiteX48" fmla="*/ 210502 w 409575"/>
                <a:gd name="connsiteY48" fmla="*/ 1093470 h 1143000"/>
                <a:gd name="connsiteX49" fmla="*/ 187642 w 409575"/>
                <a:gd name="connsiteY49" fmla="*/ 1079183 h 1143000"/>
                <a:gd name="connsiteX50" fmla="*/ 187642 w 409575"/>
                <a:gd name="connsiteY50" fmla="*/ 919163 h 1143000"/>
                <a:gd name="connsiteX51" fmla="*/ 230505 w 409575"/>
                <a:gd name="connsiteY51" fmla="*/ 919163 h 1143000"/>
                <a:gd name="connsiteX52" fmla="*/ 230505 w 409575"/>
                <a:gd name="connsiteY52" fmla="*/ 1012508 h 1143000"/>
                <a:gd name="connsiteX53" fmla="*/ 187642 w 409575"/>
                <a:gd name="connsiteY53" fmla="*/ 351472 h 1143000"/>
                <a:gd name="connsiteX54" fmla="*/ 200977 w 409575"/>
                <a:gd name="connsiteY54" fmla="*/ 338138 h 1143000"/>
                <a:gd name="connsiteX55" fmla="*/ 229552 w 409575"/>
                <a:gd name="connsiteY55" fmla="*/ 337185 h 1143000"/>
                <a:gd name="connsiteX56" fmla="*/ 229552 w 409575"/>
                <a:gd name="connsiteY56" fmla="*/ 490538 h 1143000"/>
                <a:gd name="connsiteX57" fmla="*/ 208598 w 409575"/>
                <a:gd name="connsiteY57" fmla="*/ 502920 h 1143000"/>
                <a:gd name="connsiteX58" fmla="*/ 187642 w 409575"/>
                <a:gd name="connsiteY58" fmla="*/ 490538 h 1143000"/>
                <a:gd name="connsiteX59" fmla="*/ 187642 w 409575"/>
                <a:gd name="connsiteY59" fmla="*/ 351472 h 1143000"/>
                <a:gd name="connsiteX60" fmla="*/ 187642 w 409575"/>
                <a:gd name="connsiteY60" fmla="*/ 743903 h 1143000"/>
                <a:gd name="connsiteX61" fmla="*/ 227648 w 409575"/>
                <a:gd name="connsiteY61" fmla="*/ 727710 h 1143000"/>
                <a:gd name="connsiteX62" fmla="*/ 227648 w 409575"/>
                <a:gd name="connsiteY62" fmla="*/ 893445 h 1143000"/>
                <a:gd name="connsiteX63" fmla="*/ 202883 w 409575"/>
                <a:gd name="connsiteY63" fmla="*/ 893445 h 1143000"/>
                <a:gd name="connsiteX64" fmla="*/ 186690 w 409575"/>
                <a:gd name="connsiteY64" fmla="*/ 878205 h 1143000"/>
                <a:gd name="connsiteX65" fmla="*/ 187642 w 409575"/>
                <a:gd name="connsiteY65" fmla="*/ 743903 h 1143000"/>
                <a:gd name="connsiteX66" fmla="*/ 114300 w 409575"/>
                <a:gd name="connsiteY66" fmla="*/ 139065 h 1143000"/>
                <a:gd name="connsiteX67" fmla="*/ 154305 w 409575"/>
                <a:gd name="connsiteY67" fmla="*/ 139065 h 1143000"/>
                <a:gd name="connsiteX68" fmla="*/ 154305 w 409575"/>
                <a:gd name="connsiteY68" fmla="*/ 230505 h 1143000"/>
                <a:gd name="connsiteX69" fmla="*/ 154305 w 409575"/>
                <a:gd name="connsiteY69" fmla="*/ 269558 h 1143000"/>
                <a:gd name="connsiteX70" fmla="*/ 114300 w 409575"/>
                <a:gd name="connsiteY70" fmla="*/ 301943 h 1143000"/>
                <a:gd name="connsiteX71" fmla="*/ 114300 w 409575"/>
                <a:gd name="connsiteY71" fmla="*/ 139065 h 1143000"/>
                <a:gd name="connsiteX72" fmla="*/ 114300 w 409575"/>
                <a:gd name="connsiteY72" fmla="*/ 339090 h 1143000"/>
                <a:gd name="connsiteX73" fmla="*/ 130492 w 409575"/>
                <a:gd name="connsiteY73" fmla="*/ 337185 h 1143000"/>
                <a:gd name="connsiteX74" fmla="*/ 155258 w 409575"/>
                <a:gd name="connsiteY74" fmla="*/ 360997 h 1143000"/>
                <a:gd name="connsiteX75" fmla="*/ 155258 w 409575"/>
                <a:gd name="connsiteY75" fmla="*/ 472440 h 1143000"/>
                <a:gd name="connsiteX76" fmla="*/ 115252 w 409575"/>
                <a:gd name="connsiteY76" fmla="*/ 501015 h 1143000"/>
                <a:gd name="connsiteX77" fmla="*/ 114300 w 409575"/>
                <a:gd name="connsiteY77" fmla="*/ 339090 h 1143000"/>
                <a:gd name="connsiteX78" fmla="*/ 154305 w 409575"/>
                <a:gd name="connsiteY78" fmla="*/ 691515 h 1143000"/>
                <a:gd name="connsiteX79" fmla="*/ 114300 w 409575"/>
                <a:gd name="connsiteY79" fmla="*/ 691515 h 1143000"/>
                <a:gd name="connsiteX80" fmla="*/ 114300 w 409575"/>
                <a:gd name="connsiteY80" fmla="*/ 530543 h 1143000"/>
                <a:gd name="connsiteX81" fmla="*/ 154305 w 409575"/>
                <a:gd name="connsiteY81" fmla="*/ 559118 h 1143000"/>
                <a:gd name="connsiteX82" fmla="*/ 154305 w 409575"/>
                <a:gd name="connsiteY82" fmla="*/ 691515 h 1143000"/>
                <a:gd name="connsiteX83" fmla="*/ 114300 w 409575"/>
                <a:gd name="connsiteY83" fmla="*/ 727710 h 1143000"/>
                <a:gd name="connsiteX84" fmla="*/ 139065 w 409575"/>
                <a:gd name="connsiteY84" fmla="*/ 728663 h 1143000"/>
                <a:gd name="connsiteX85" fmla="*/ 154305 w 409575"/>
                <a:gd name="connsiteY85" fmla="*/ 741998 h 1143000"/>
                <a:gd name="connsiteX86" fmla="*/ 154305 w 409575"/>
                <a:gd name="connsiteY86" fmla="*/ 879158 h 1143000"/>
                <a:gd name="connsiteX87" fmla="*/ 114300 w 409575"/>
                <a:gd name="connsiteY87" fmla="*/ 894398 h 1143000"/>
                <a:gd name="connsiteX88" fmla="*/ 114300 w 409575"/>
                <a:gd name="connsiteY88" fmla="*/ 72771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09575" h="1143000">
                  <a:moveTo>
                    <a:pt x="417195" y="1149668"/>
                  </a:moveTo>
                  <a:cubicBezTo>
                    <a:pt x="417195" y="764858"/>
                    <a:pt x="417195" y="381953"/>
                    <a:pt x="417195" y="0"/>
                  </a:cubicBezTo>
                  <a:cubicBezTo>
                    <a:pt x="276225" y="0"/>
                    <a:pt x="139065" y="0"/>
                    <a:pt x="0" y="0"/>
                  </a:cubicBezTo>
                  <a:cubicBezTo>
                    <a:pt x="0" y="384810"/>
                    <a:pt x="0" y="766763"/>
                    <a:pt x="0" y="1149668"/>
                  </a:cubicBezTo>
                  <a:lnTo>
                    <a:pt x="417195" y="1149668"/>
                  </a:lnTo>
                  <a:close/>
                  <a:moveTo>
                    <a:pt x="342900" y="1091565"/>
                  </a:moveTo>
                  <a:cubicBezTo>
                    <a:pt x="342900" y="1034415"/>
                    <a:pt x="342900" y="977265"/>
                    <a:pt x="342900" y="921068"/>
                  </a:cubicBezTo>
                  <a:cubicBezTo>
                    <a:pt x="382905" y="914400"/>
                    <a:pt x="383858" y="914400"/>
                    <a:pt x="383858" y="951548"/>
                  </a:cubicBezTo>
                  <a:cubicBezTo>
                    <a:pt x="383858" y="987743"/>
                    <a:pt x="383858" y="1023938"/>
                    <a:pt x="383858" y="1061085"/>
                  </a:cubicBezTo>
                  <a:cubicBezTo>
                    <a:pt x="382905" y="1096328"/>
                    <a:pt x="382905" y="1097280"/>
                    <a:pt x="342900" y="1091565"/>
                  </a:cubicBezTo>
                  <a:close/>
                  <a:moveTo>
                    <a:pt x="382905" y="879158"/>
                  </a:moveTo>
                  <a:cubicBezTo>
                    <a:pt x="381000" y="906780"/>
                    <a:pt x="358140" y="887730"/>
                    <a:pt x="343852" y="894398"/>
                  </a:cubicBezTo>
                  <a:cubicBezTo>
                    <a:pt x="343852" y="838200"/>
                    <a:pt x="343852" y="784860"/>
                    <a:pt x="343852" y="727710"/>
                  </a:cubicBezTo>
                  <a:cubicBezTo>
                    <a:pt x="353377" y="727710"/>
                    <a:pt x="360998" y="725805"/>
                    <a:pt x="367665" y="728663"/>
                  </a:cubicBezTo>
                  <a:cubicBezTo>
                    <a:pt x="373380" y="730568"/>
                    <a:pt x="382905" y="737235"/>
                    <a:pt x="382905" y="741998"/>
                  </a:cubicBezTo>
                  <a:cubicBezTo>
                    <a:pt x="383858" y="787718"/>
                    <a:pt x="384810" y="833438"/>
                    <a:pt x="382905" y="879158"/>
                  </a:cubicBezTo>
                  <a:close/>
                  <a:moveTo>
                    <a:pt x="342900" y="139065"/>
                  </a:moveTo>
                  <a:cubicBezTo>
                    <a:pt x="356235" y="139065"/>
                    <a:pt x="367665" y="139065"/>
                    <a:pt x="382905" y="139065"/>
                  </a:cubicBezTo>
                  <a:cubicBezTo>
                    <a:pt x="382905" y="168593"/>
                    <a:pt x="382905" y="197168"/>
                    <a:pt x="382905" y="225743"/>
                  </a:cubicBezTo>
                  <a:cubicBezTo>
                    <a:pt x="382905" y="240030"/>
                    <a:pt x="382905" y="254318"/>
                    <a:pt x="382905" y="268605"/>
                  </a:cubicBezTo>
                  <a:cubicBezTo>
                    <a:pt x="382905" y="305753"/>
                    <a:pt x="382905" y="305753"/>
                    <a:pt x="342900" y="301943"/>
                  </a:cubicBezTo>
                  <a:cubicBezTo>
                    <a:pt x="342900" y="246698"/>
                    <a:pt x="342900" y="193358"/>
                    <a:pt x="342900" y="139065"/>
                  </a:cubicBezTo>
                  <a:close/>
                  <a:moveTo>
                    <a:pt x="382905" y="470535"/>
                  </a:moveTo>
                  <a:cubicBezTo>
                    <a:pt x="382905" y="506730"/>
                    <a:pt x="382905" y="506730"/>
                    <a:pt x="342900" y="501015"/>
                  </a:cubicBezTo>
                  <a:cubicBezTo>
                    <a:pt x="342900" y="447675"/>
                    <a:pt x="342900" y="393383"/>
                    <a:pt x="342900" y="340043"/>
                  </a:cubicBezTo>
                  <a:cubicBezTo>
                    <a:pt x="382905" y="333375"/>
                    <a:pt x="382905" y="333375"/>
                    <a:pt x="382905" y="370522"/>
                  </a:cubicBezTo>
                  <a:cubicBezTo>
                    <a:pt x="382905" y="403860"/>
                    <a:pt x="382905" y="437197"/>
                    <a:pt x="382905" y="470535"/>
                  </a:cubicBezTo>
                  <a:close/>
                  <a:moveTo>
                    <a:pt x="342900" y="531495"/>
                  </a:moveTo>
                  <a:cubicBezTo>
                    <a:pt x="378142" y="521018"/>
                    <a:pt x="383858" y="523875"/>
                    <a:pt x="383858" y="559118"/>
                  </a:cubicBezTo>
                  <a:cubicBezTo>
                    <a:pt x="383858" y="601980"/>
                    <a:pt x="383858" y="645795"/>
                    <a:pt x="383858" y="690563"/>
                  </a:cubicBezTo>
                  <a:cubicBezTo>
                    <a:pt x="368617" y="690563"/>
                    <a:pt x="356235" y="690563"/>
                    <a:pt x="342900" y="690563"/>
                  </a:cubicBezTo>
                  <a:cubicBezTo>
                    <a:pt x="342900" y="637223"/>
                    <a:pt x="342900" y="584835"/>
                    <a:pt x="342900" y="531495"/>
                  </a:cubicBezTo>
                  <a:close/>
                  <a:moveTo>
                    <a:pt x="263842" y="139065"/>
                  </a:moveTo>
                  <a:cubicBezTo>
                    <a:pt x="279083" y="139065"/>
                    <a:pt x="290512" y="139065"/>
                    <a:pt x="305752" y="139065"/>
                  </a:cubicBezTo>
                  <a:cubicBezTo>
                    <a:pt x="305752" y="177165"/>
                    <a:pt x="305752" y="214313"/>
                    <a:pt x="305752" y="250508"/>
                  </a:cubicBezTo>
                  <a:cubicBezTo>
                    <a:pt x="305752" y="260033"/>
                    <a:pt x="305752" y="268605"/>
                    <a:pt x="305752" y="278130"/>
                  </a:cubicBezTo>
                  <a:cubicBezTo>
                    <a:pt x="305752" y="303847"/>
                    <a:pt x="301942" y="307658"/>
                    <a:pt x="277177" y="302895"/>
                  </a:cubicBezTo>
                  <a:cubicBezTo>
                    <a:pt x="272415" y="301943"/>
                    <a:pt x="264795" y="294323"/>
                    <a:pt x="264795" y="289560"/>
                  </a:cubicBezTo>
                  <a:cubicBezTo>
                    <a:pt x="263842" y="240030"/>
                    <a:pt x="263842" y="190500"/>
                    <a:pt x="263842" y="139065"/>
                  </a:cubicBezTo>
                  <a:close/>
                  <a:moveTo>
                    <a:pt x="284798" y="526733"/>
                  </a:moveTo>
                  <a:cubicBezTo>
                    <a:pt x="301942" y="526733"/>
                    <a:pt x="306705" y="533400"/>
                    <a:pt x="306705" y="549593"/>
                  </a:cubicBezTo>
                  <a:cubicBezTo>
                    <a:pt x="305752" y="596265"/>
                    <a:pt x="306705" y="641985"/>
                    <a:pt x="306705" y="691515"/>
                  </a:cubicBezTo>
                  <a:cubicBezTo>
                    <a:pt x="291465" y="691515"/>
                    <a:pt x="280035" y="691515"/>
                    <a:pt x="264795" y="691515"/>
                  </a:cubicBezTo>
                  <a:cubicBezTo>
                    <a:pt x="264795" y="661035"/>
                    <a:pt x="264795" y="631508"/>
                    <a:pt x="264795" y="602933"/>
                  </a:cubicBezTo>
                  <a:cubicBezTo>
                    <a:pt x="264795" y="585788"/>
                    <a:pt x="265748" y="567690"/>
                    <a:pt x="264795" y="550545"/>
                  </a:cubicBezTo>
                  <a:cubicBezTo>
                    <a:pt x="262890" y="534353"/>
                    <a:pt x="267652" y="526733"/>
                    <a:pt x="284798" y="526733"/>
                  </a:cubicBezTo>
                  <a:close/>
                  <a:moveTo>
                    <a:pt x="230505" y="1012508"/>
                  </a:moveTo>
                  <a:cubicBezTo>
                    <a:pt x="230505" y="1034415"/>
                    <a:pt x="230505" y="1056323"/>
                    <a:pt x="230505" y="1079183"/>
                  </a:cubicBezTo>
                  <a:cubicBezTo>
                    <a:pt x="230505" y="1094423"/>
                    <a:pt x="220980" y="1094423"/>
                    <a:pt x="210502" y="1093470"/>
                  </a:cubicBezTo>
                  <a:cubicBezTo>
                    <a:pt x="200025" y="1093470"/>
                    <a:pt x="187642" y="1096328"/>
                    <a:pt x="187642" y="1079183"/>
                  </a:cubicBezTo>
                  <a:cubicBezTo>
                    <a:pt x="187642" y="1026795"/>
                    <a:pt x="187642" y="974408"/>
                    <a:pt x="187642" y="919163"/>
                  </a:cubicBezTo>
                  <a:cubicBezTo>
                    <a:pt x="202883" y="919163"/>
                    <a:pt x="215265" y="919163"/>
                    <a:pt x="230505" y="919163"/>
                  </a:cubicBezTo>
                  <a:cubicBezTo>
                    <a:pt x="230505" y="951548"/>
                    <a:pt x="230505" y="982027"/>
                    <a:pt x="230505" y="1012508"/>
                  </a:cubicBezTo>
                  <a:close/>
                  <a:moveTo>
                    <a:pt x="187642" y="351472"/>
                  </a:moveTo>
                  <a:cubicBezTo>
                    <a:pt x="187642" y="346710"/>
                    <a:pt x="195262" y="340043"/>
                    <a:pt x="200977" y="338138"/>
                  </a:cubicBezTo>
                  <a:cubicBezTo>
                    <a:pt x="208598" y="336233"/>
                    <a:pt x="217170" y="337185"/>
                    <a:pt x="229552" y="337185"/>
                  </a:cubicBezTo>
                  <a:cubicBezTo>
                    <a:pt x="229552" y="390525"/>
                    <a:pt x="229552" y="440055"/>
                    <a:pt x="229552" y="490538"/>
                  </a:cubicBezTo>
                  <a:cubicBezTo>
                    <a:pt x="229552" y="506730"/>
                    <a:pt x="217170" y="504825"/>
                    <a:pt x="208598" y="502920"/>
                  </a:cubicBezTo>
                  <a:cubicBezTo>
                    <a:pt x="200977" y="501015"/>
                    <a:pt x="187642" y="495300"/>
                    <a:pt x="187642" y="490538"/>
                  </a:cubicBezTo>
                  <a:cubicBezTo>
                    <a:pt x="186690" y="443865"/>
                    <a:pt x="186690" y="398145"/>
                    <a:pt x="187642" y="351472"/>
                  </a:cubicBezTo>
                  <a:close/>
                  <a:moveTo>
                    <a:pt x="187642" y="743903"/>
                  </a:moveTo>
                  <a:cubicBezTo>
                    <a:pt x="188595" y="715328"/>
                    <a:pt x="212408" y="733425"/>
                    <a:pt x="227648" y="727710"/>
                  </a:cubicBezTo>
                  <a:cubicBezTo>
                    <a:pt x="227648" y="783908"/>
                    <a:pt x="227648" y="837248"/>
                    <a:pt x="227648" y="893445"/>
                  </a:cubicBezTo>
                  <a:cubicBezTo>
                    <a:pt x="218123" y="893445"/>
                    <a:pt x="210502" y="893445"/>
                    <a:pt x="202883" y="893445"/>
                  </a:cubicBezTo>
                  <a:cubicBezTo>
                    <a:pt x="191452" y="894398"/>
                    <a:pt x="186690" y="889635"/>
                    <a:pt x="186690" y="878205"/>
                  </a:cubicBezTo>
                  <a:cubicBezTo>
                    <a:pt x="187642" y="833438"/>
                    <a:pt x="185737" y="787718"/>
                    <a:pt x="187642" y="743903"/>
                  </a:cubicBezTo>
                  <a:close/>
                  <a:moveTo>
                    <a:pt x="114300" y="139065"/>
                  </a:moveTo>
                  <a:cubicBezTo>
                    <a:pt x="127635" y="139065"/>
                    <a:pt x="139065" y="139065"/>
                    <a:pt x="154305" y="139065"/>
                  </a:cubicBezTo>
                  <a:cubicBezTo>
                    <a:pt x="154305" y="170498"/>
                    <a:pt x="154305" y="200025"/>
                    <a:pt x="154305" y="230505"/>
                  </a:cubicBezTo>
                  <a:cubicBezTo>
                    <a:pt x="154305" y="243840"/>
                    <a:pt x="154305" y="256223"/>
                    <a:pt x="154305" y="269558"/>
                  </a:cubicBezTo>
                  <a:cubicBezTo>
                    <a:pt x="154305" y="306705"/>
                    <a:pt x="154305" y="306705"/>
                    <a:pt x="114300" y="301943"/>
                  </a:cubicBezTo>
                  <a:cubicBezTo>
                    <a:pt x="114300" y="248603"/>
                    <a:pt x="114300" y="195263"/>
                    <a:pt x="114300" y="139065"/>
                  </a:cubicBezTo>
                  <a:close/>
                  <a:moveTo>
                    <a:pt x="114300" y="339090"/>
                  </a:moveTo>
                  <a:cubicBezTo>
                    <a:pt x="120015" y="338138"/>
                    <a:pt x="124777" y="338138"/>
                    <a:pt x="130492" y="337185"/>
                  </a:cubicBezTo>
                  <a:cubicBezTo>
                    <a:pt x="148590" y="334328"/>
                    <a:pt x="156210" y="340995"/>
                    <a:pt x="155258" y="360997"/>
                  </a:cubicBezTo>
                  <a:cubicBezTo>
                    <a:pt x="154305" y="398145"/>
                    <a:pt x="155258" y="435293"/>
                    <a:pt x="155258" y="472440"/>
                  </a:cubicBezTo>
                  <a:cubicBezTo>
                    <a:pt x="155258" y="506730"/>
                    <a:pt x="152400" y="508635"/>
                    <a:pt x="115252" y="501015"/>
                  </a:cubicBezTo>
                  <a:cubicBezTo>
                    <a:pt x="114300" y="447675"/>
                    <a:pt x="114300" y="394335"/>
                    <a:pt x="114300" y="339090"/>
                  </a:cubicBezTo>
                  <a:close/>
                  <a:moveTo>
                    <a:pt x="154305" y="691515"/>
                  </a:moveTo>
                  <a:cubicBezTo>
                    <a:pt x="139065" y="691515"/>
                    <a:pt x="127635" y="691515"/>
                    <a:pt x="114300" y="691515"/>
                  </a:cubicBezTo>
                  <a:cubicBezTo>
                    <a:pt x="114300" y="637223"/>
                    <a:pt x="114300" y="583883"/>
                    <a:pt x="114300" y="530543"/>
                  </a:cubicBezTo>
                  <a:cubicBezTo>
                    <a:pt x="150495" y="521018"/>
                    <a:pt x="154305" y="523875"/>
                    <a:pt x="154305" y="559118"/>
                  </a:cubicBezTo>
                  <a:cubicBezTo>
                    <a:pt x="154305" y="603885"/>
                    <a:pt x="154305" y="646748"/>
                    <a:pt x="154305" y="691515"/>
                  </a:cubicBezTo>
                  <a:close/>
                  <a:moveTo>
                    <a:pt x="114300" y="727710"/>
                  </a:moveTo>
                  <a:cubicBezTo>
                    <a:pt x="123825" y="727710"/>
                    <a:pt x="132398" y="725805"/>
                    <a:pt x="139065" y="728663"/>
                  </a:cubicBezTo>
                  <a:cubicBezTo>
                    <a:pt x="144780" y="730568"/>
                    <a:pt x="154305" y="737235"/>
                    <a:pt x="154305" y="741998"/>
                  </a:cubicBezTo>
                  <a:cubicBezTo>
                    <a:pt x="155258" y="787718"/>
                    <a:pt x="157162" y="833438"/>
                    <a:pt x="154305" y="879158"/>
                  </a:cubicBezTo>
                  <a:cubicBezTo>
                    <a:pt x="152400" y="906780"/>
                    <a:pt x="129540" y="887730"/>
                    <a:pt x="114300" y="894398"/>
                  </a:cubicBezTo>
                  <a:cubicBezTo>
                    <a:pt x="114300" y="837248"/>
                    <a:pt x="114300" y="783908"/>
                    <a:pt x="114300" y="7277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C786997-65C4-4137-AD5B-71187F352987}"/>
                </a:ext>
              </a:extLst>
            </p:cNvPr>
            <p:cNvSpPr/>
            <p:nvPr/>
          </p:nvSpPr>
          <p:spPr>
            <a:xfrm rot="21180530">
              <a:off x="5712813" y="1452010"/>
              <a:ext cx="216227" cy="556013"/>
            </a:xfrm>
            <a:custGeom>
              <a:avLst/>
              <a:gdLst>
                <a:gd name="connsiteX0" fmla="*/ 0 w 466725"/>
                <a:gd name="connsiteY0" fmla="*/ 1203008 h 1200150"/>
                <a:gd name="connsiteX1" fmla="*/ 468630 w 466725"/>
                <a:gd name="connsiteY1" fmla="*/ 1203008 h 1200150"/>
                <a:gd name="connsiteX2" fmla="*/ 464820 w 466725"/>
                <a:gd name="connsiteY2" fmla="*/ 1182053 h 1200150"/>
                <a:gd name="connsiteX3" fmla="*/ 464820 w 466725"/>
                <a:gd name="connsiteY3" fmla="*/ 32385 h 1200150"/>
                <a:gd name="connsiteX4" fmla="*/ 464820 w 466725"/>
                <a:gd name="connsiteY4" fmla="*/ 0 h 1200150"/>
                <a:gd name="connsiteX5" fmla="*/ 0 w 466725"/>
                <a:gd name="connsiteY5" fmla="*/ 0 h 1200150"/>
                <a:gd name="connsiteX6" fmla="*/ 0 w 466725"/>
                <a:gd name="connsiteY6" fmla="*/ 29528 h 1200150"/>
                <a:gd name="connsiteX7" fmla="*/ 0 w 466725"/>
                <a:gd name="connsiteY7" fmla="*/ 1183958 h 1200150"/>
                <a:gd name="connsiteX8" fmla="*/ 0 w 466725"/>
                <a:gd name="connsiteY8" fmla="*/ 1203008 h 1200150"/>
                <a:gd name="connsiteX9" fmla="*/ 110490 w 466725"/>
                <a:gd name="connsiteY9" fmla="*/ 892493 h 1200150"/>
                <a:gd name="connsiteX10" fmla="*/ 41910 w 466725"/>
                <a:gd name="connsiteY10" fmla="*/ 892493 h 1200150"/>
                <a:gd name="connsiteX11" fmla="*/ 41910 w 466725"/>
                <a:gd name="connsiteY11" fmla="*/ 825818 h 1200150"/>
                <a:gd name="connsiteX12" fmla="*/ 110490 w 466725"/>
                <a:gd name="connsiteY12" fmla="*/ 825818 h 1200150"/>
                <a:gd name="connsiteX13" fmla="*/ 110490 w 466725"/>
                <a:gd name="connsiteY13" fmla="*/ 892493 h 1200150"/>
                <a:gd name="connsiteX14" fmla="*/ 204788 w 466725"/>
                <a:gd name="connsiteY14" fmla="*/ 892493 h 1200150"/>
                <a:gd name="connsiteX15" fmla="*/ 146685 w 466725"/>
                <a:gd name="connsiteY15" fmla="*/ 892493 h 1200150"/>
                <a:gd name="connsiteX16" fmla="*/ 146685 w 466725"/>
                <a:gd name="connsiteY16" fmla="*/ 824865 h 1200150"/>
                <a:gd name="connsiteX17" fmla="*/ 204788 w 466725"/>
                <a:gd name="connsiteY17" fmla="*/ 824865 h 1200150"/>
                <a:gd name="connsiteX18" fmla="*/ 204788 w 466725"/>
                <a:gd name="connsiteY18" fmla="*/ 892493 h 1200150"/>
                <a:gd name="connsiteX19" fmla="*/ 206692 w 466725"/>
                <a:gd name="connsiteY19" fmla="*/ 673418 h 1200150"/>
                <a:gd name="connsiteX20" fmla="*/ 206692 w 466725"/>
                <a:gd name="connsiteY20" fmla="*/ 701040 h 1200150"/>
                <a:gd name="connsiteX21" fmla="*/ 195263 w 466725"/>
                <a:gd name="connsiteY21" fmla="*/ 702945 h 1200150"/>
                <a:gd name="connsiteX22" fmla="*/ 144780 w 466725"/>
                <a:gd name="connsiteY22" fmla="*/ 652463 h 1200150"/>
                <a:gd name="connsiteX23" fmla="*/ 164782 w 466725"/>
                <a:gd name="connsiteY23" fmla="*/ 632460 h 1200150"/>
                <a:gd name="connsiteX24" fmla="*/ 206692 w 466725"/>
                <a:gd name="connsiteY24" fmla="*/ 673418 h 1200150"/>
                <a:gd name="connsiteX25" fmla="*/ 309563 w 466725"/>
                <a:gd name="connsiteY25" fmla="*/ 892493 h 1200150"/>
                <a:gd name="connsiteX26" fmla="*/ 252413 w 466725"/>
                <a:gd name="connsiteY26" fmla="*/ 892493 h 1200150"/>
                <a:gd name="connsiteX27" fmla="*/ 252413 w 466725"/>
                <a:gd name="connsiteY27" fmla="*/ 824865 h 1200150"/>
                <a:gd name="connsiteX28" fmla="*/ 309563 w 466725"/>
                <a:gd name="connsiteY28" fmla="*/ 824865 h 1200150"/>
                <a:gd name="connsiteX29" fmla="*/ 309563 w 466725"/>
                <a:gd name="connsiteY29" fmla="*/ 892493 h 1200150"/>
                <a:gd name="connsiteX30" fmla="*/ 311467 w 466725"/>
                <a:gd name="connsiteY30" fmla="*/ 701993 h 1200150"/>
                <a:gd name="connsiteX31" fmla="*/ 250507 w 466725"/>
                <a:gd name="connsiteY31" fmla="*/ 701993 h 1200150"/>
                <a:gd name="connsiteX32" fmla="*/ 251460 w 466725"/>
                <a:gd name="connsiteY32" fmla="*/ 644843 h 1200150"/>
                <a:gd name="connsiteX33" fmla="*/ 264795 w 466725"/>
                <a:gd name="connsiteY33" fmla="*/ 633413 h 1200150"/>
                <a:gd name="connsiteX34" fmla="*/ 311467 w 466725"/>
                <a:gd name="connsiteY34" fmla="*/ 672465 h 1200150"/>
                <a:gd name="connsiteX35" fmla="*/ 311467 w 466725"/>
                <a:gd name="connsiteY35" fmla="*/ 701993 h 1200150"/>
                <a:gd name="connsiteX36" fmla="*/ 404813 w 466725"/>
                <a:gd name="connsiteY36" fmla="*/ 892493 h 1200150"/>
                <a:gd name="connsiteX37" fmla="*/ 347663 w 466725"/>
                <a:gd name="connsiteY37" fmla="*/ 892493 h 1200150"/>
                <a:gd name="connsiteX38" fmla="*/ 347663 w 466725"/>
                <a:gd name="connsiteY38" fmla="*/ 824865 h 1200150"/>
                <a:gd name="connsiteX39" fmla="*/ 404813 w 466725"/>
                <a:gd name="connsiteY39" fmla="*/ 824865 h 1200150"/>
                <a:gd name="connsiteX40" fmla="*/ 404813 w 466725"/>
                <a:gd name="connsiteY40" fmla="*/ 892493 h 1200150"/>
                <a:gd name="connsiteX41" fmla="*/ 404813 w 466725"/>
                <a:gd name="connsiteY41" fmla="*/ 797243 h 1200150"/>
                <a:gd name="connsiteX42" fmla="*/ 346710 w 466725"/>
                <a:gd name="connsiteY42" fmla="*/ 797243 h 1200150"/>
                <a:gd name="connsiteX43" fmla="*/ 345757 w 466725"/>
                <a:gd name="connsiteY43" fmla="*/ 779145 h 1200150"/>
                <a:gd name="connsiteX44" fmla="*/ 404813 w 466725"/>
                <a:gd name="connsiteY44" fmla="*/ 731520 h 1200150"/>
                <a:gd name="connsiteX45" fmla="*/ 404813 w 466725"/>
                <a:gd name="connsiteY45" fmla="*/ 797243 h 1200150"/>
                <a:gd name="connsiteX46" fmla="*/ 405765 w 466725"/>
                <a:gd name="connsiteY46" fmla="*/ 701993 h 1200150"/>
                <a:gd name="connsiteX47" fmla="*/ 345757 w 466725"/>
                <a:gd name="connsiteY47" fmla="*/ 701993 h 1200150"/>
                <a:gd name="connsiteX48" fmla="*/ 345757 w 466725"/>
                <a:gd name="connsiteY48" fmla="*/ 643890 h 1200150"/>
                <a:gd name="connsiteX49" fmla="*/ 355282 w 466725"/>
                <a:gd name="connsiteY49" fmla="*/ 634365 h 1200150"/>
                <a:gd name="connsiteX50" fmla="*/ 404813 w 466725"/>
                <a:gd name="connsiteY50" fmla="*/ 634365 h 1200150"/>
                <a:gd name="connsiteX51" fmla="*/ 405765 w 466725"/>
                <a:gd name="connsiteY51" fmla="*/ 701993 h 1200150"/>
                <a:gd name="connsiteX52" fmla="*/ 405765 w 466725"/>
                <a:gd name="connsiteY52" fmla="*/ 444818 h 1200150"/>
                <a:gd name="connsiteX53" fmla="*/ 405765 w 466725"/>
                <a:gd name="connsiteY53" fmla="*/ 513398 h 1200150"/>
                <a:gd name="connsiteX54" fmla="*/ 358140 w 466725"/>
                <a:gd name="connsiteY54" fmla="*/ 512445 h 1200150"/>
                <a:gd name="connsiteX55" fmla="*/ 345757 w 466725"/>
                <a:gd name="connsiteY55" fmla="*/ 500063 h 1200150"/>
                <a:gd name="connsiteX56" fmla="*/ 344805 w 466725"/>
                <a:gd name="connsiteY56" fmla="*/ 443865 h 1200150"/>
                <a:gd name="connsiteX57" fmla="*/ 405765 w 466725"/>
                <a:gd name="connsiteY57" fmla="*/ 444818 h 1200150"/>
                <a:gd name="connsiteX58" fmla="*/ 404813 w 466725"/>
                <a:gd name="connsiteY58" fmla="*/ 321945 h 1200150"/>
                <a:gd name="connsiteX59" fmla="*/ 346710 w 466725"/>
                <a:gd name="connsiteY59" fmla="*/ 321945 h 1200150"/>
                <a:gd name="connsiteX60" fmla="*/ 346710 w 466725"/>
                <a:gd name="connsiteY60" fmla="*/ 254318 h 1200150"/>
                <a:gd name="connsiteX61" fmla="*/ 404813 w 466725"/>
                <a:gd name="connsiteY61" fmla="*/ 254318 h 1200150"/>
                <a:gd name="connsiteX62" fmla="*/ 404813 w 466725"/>
                <a:gd name="connsiteY62" fmla="*/ 321945 h 1200150"/>
                <a:gd name="connsiteX63" fmla="*/ 404813 w 466725"/>
                <a:gd name="connsiteY63" fmla="*/ 159068 h 1200150"/>
                <a:gd name="connsiteX64" fmla="*/ 404813 w 466725"/>
                <a:gd name="connsiteY64" fmla="*/ 224790 h 1200150"/>
                <a:gd name="connsiteX65" fmla="*/ 346710 w 466725"/>
                <a:gd name="connsiteY65" fmla="*/ 224790 h 1200150"/>
                <a:gd name="connsiteX66" fmla="*/ 345757 w 466725"/>
                <a:gd name="connsiteY66" fmla="*/ 207645 h 1200150"/>
                <a:gd name="connsiteX67" fmla="*/ 404813 w 466725"/>
                <a:gd name="connsiteY67" fmla="*/ 159068 h 1200150"/>
                <a:gd name="connsiteX68" fmla="*/ 346710 w 466725"/>
                <a:gd name="connsiteY68" fmla="*/ 349568 h 1200150"/>
                <a:gd name="connsiteX69" fmla="*/ 403860 w 466725"/>
                <a:gd name="connsiteY69" fmla="*/ 349568 h 1200150"/>
                <a:gd name="connsiteX70" fmla="*/ 403860 w 466725"/>
                <a:gd name="connsiteY70" fmla="*/ 415290 h 1200150"/>
                <a:gd name="connsiteX71" fmla="*/ 399097 w 466725"/>
                <a:gd name="connsiteY71" fmla="*/ 417195 h 1200150"/>
                <a:gd name="connsiteX72" fmla="*/ 346710 w 466725"/>
                <a:gd name="connsiteY72" fmla="*/ 349568 h 1200150"/>
                <a:gd name="connsiteX73" fmla="*/ 348615 w 466725"/>
                <a:gd name="connsiteY73" fmla="*/ 544830 h 1200150"/>
                <a:gd name="connsiteX74" fmla="*/ 405765 w 466725"/>
                <a:gd name="connsiteY74" fmla="*/ 534353 h 1200150"/>
                <a:gd name="connsiteX75" fmla="*/ 405765 w 466725"/>
                <a:gd name="connsiteY75" fmla="*/ 593408 h 1200150"/>
                <a:gd name="connsiteX76" fmla="*/ 403860 w 466725"/>
                <a:gd name="connsiteY76" fmla="*/ 611505 h 1200150"/>
                <a:gd name="connsiteX77" fmla="*/ 348615 w 466725"/>
                <a:gd name="connsiteY77" fmla="*/ 602933 h 1200150"/>
                <a:gd name="connsiteX78" fmla="*/ 348615 w 466725"/>
                <a:gd name="connsiteY78" fmla="*/ 544830 h 1200150"/>
                <a:gd name="connsiteX79" fmla="*/ 306705 w 466725"/>
                <a:gd name="connsiteY79" fmla="*/ 605790 h 1200150"/>
                <a:gd name="connsiteX80" fmla="*/ 258127 w 466725"/>
                <a:gd name="connsiteY80" fmla="*/ 607695 h 1200150"/>
                <a:gd name="connsiteX81" fmla="*/ 251460 w 466725"/>
                <a:gd name="connsiteY81" fmla="*/ 595313 h 1200150"/>
                <a:gd name="connsiteX82" fmla="*/ 251460 w 466725"/>
                <a:gd name="connsiteY82" fmla="*/ 570548 h 1200150"/>
                <a:gd name="connsiteX83" fmla="*/ 284797 w 466725"/>
                <a:gd name="connsiteY83" fmla="*/ 537210 h 1200150"/>
                <a:gd name="connsiteX84" fmla="*/ 314325 w 466725"/>
                <a:gd name="connsiteY84" fmla="*/ 575310 h 1200150"/>
                <a:gd name="connsiteX85" fmla="*/ 306705 w 466725"/>
                <a:gd name="connsiteY85" fmla="*/ 605790 h 1200150"/>
                <a:gd name="connsiteX86" fmla="*/ 252413 w 466725"/>
                <a:gd name="connsiteY86" fmla="*/ 254318 h 1200150"/>
                <a:gd name="connsiteX87" fmla="*/ 309563 w 466725"/>
                <a:gd name="connsiteY87" fmla="*/ 254318 h 1200150"/>
                <a:gd name="connsiteX88" fmla="*/ 309563 w 466725"/>
                <a:gd name="connsiteY88" fmla="*/ 321945 h 1200150"/>
                <a:gd name="connsiteX89" fmla="*/ 252413 w 466725"/>
                <a:gd name="connsiteY89" fmla="*/ 321945 h 1200150"/>
                <a:gd name="connsiteX90" fmla="*/ 252413 w 466725"/>
                <a:gd name="connsiteY90" fmla="*/ 254318 h 1200150"/>
                <a:gd name="connsiteX91" fmla="*/ 253365 w 466725"/>
                <a:gd name="connsiteY91" fmla="*/ 349568 h 1200150"/>
                <a:gd name="connsiteX92" fmla="*/ 309563 w 466725"/>
                <a:gd name="connsiteY92" fmla="*/ 349568 h 1200150"/>
                <a:gd name="connsiteX93" fmla="*/ 309563 w 466725"/>
                <a:gd name="connsiteY93" fmla="*/ 414338 h 1200150"/>
                <a:gd name="connsiteX94" fmla="*/ 304800 w 466725"/>
                <a:gd name="connsiteY94" fmla="*/ 417195 h 1200150"/>
                <a:gd name="connsiteX95" fmla="*/ 253365 w 466725"/>
                <a:gd name="connsiteY95" fmla="*/ 349568 h 1200150"/>
                <a:gd name="connsiteX96" fmla="*/ 254317 w 466725"/>
                <a:gd name="connsiteY96" fmla="*/ 736283 h 1200150"/>
                <a:gd name="connsiteX97" fmla="*/ 310515 w 466725"/>
                <a:gd name="connsiteY97" fmla="*/ 725805 h 1200150"/>
                <a:gd name="connsiteX98" fmla="*/ 310515 w 466725"/>
                <a:gd name="connsiteY98" fmla="*/ 799147 h 1200150"/>
                <a:gd name="connsiteX99" fmla="*/ 255270 w 466725"/>
                <a:gd name="connsiteY99" fmla="*/ 793433 h 1200150"/>
                <a:gd name="connsiteX100" fmla="*/ 254317 w 466725"/>
                <a:gd name="connsiteY100" fmla="*/ 736283 h 1200150"/>
                <a:gd name="connsiteX101" fmla="*/ 201930 w 466725"/>
                <a:gd name="connsiteY101" fmla="*/ 605790 h 1200150"/>
                <a:gd name="connsiteX102" fmla="*/ 153352 w 466725"/>
                <a:gd name="connsiteY102" fmla="*/ 607695 h 1200150"/>
                <a:gd name="connsiteX103" fmla="*/ 146685 w 466725"/>
                <a:gd name="connsiteY103" fmla="*/ 595313 h 1200150"/>
                <a:gd name="connsiteX104" fmla="*/ 145732 w 466725"/>
                <a:gd name="connsiteY104" fmla="*/ 559118 h 1200150"/>
                <a:gd name="connsiteX105" fmla="*/ 169545 w 466725"/>
                <a:gd name="connsiteY105" fmla="*/ 536258 h 1200150"/>
                <a:gd name="connsiteX106" fmla="*/ 208597 w 466725"/>
                <a:gd name="connsiteY106" fmla="*/ 574358 h 1200150"/>
                <a:gd name="connsiteX107" fmla="*/ 201930 w 466725"/>
                <a:gd name="connsiteY107" fmla="*/ 605790 h 1200150"/>
                <a:gd name="connsiteX108" fmla="*/ 145732 w 466725"/>
                <a:gd name="connsiteY108" fmla="*/ 167640 h 1200150"/>
                <a:gd name="connsiteX109" fmla="*/ 157163 w 466725"/>
                <a:gd name="connsiteY109" fmla="*/ 158115 h 1200150"/>
                <a:gd name="connsiteX110" fmla="*/ 204788 w 466725"/>
                <a:gd name="connsiteY110" fmla="*/ 158115 h 1200150"/>
                <a:gd name="connsiteX111" fmla="*/ 204788 w 466725"/>
                <a:gd name="connsiteY111" fmla="*/ 226695 h 1200150"/>
                <a:gd name="connsiteX112" fmla="*/ 144780 w 466725"/>
                <a:gd name="connsiteY112" fmla="*/ 226695 h 1200150"/>
                <a:gd name="connsiteX113" fmla="*/ 145732 w 466725"/>
                <a:gd name="connsiteY113" fmla="*/ 167640 h 1200150"/>
                <a:gd name="connsiteX114" fmla="*/ 204788 w 466725"/>
                <a:gd name="connsiteY114" fmla="*/ 254318 h 1200150"/>
                <a:gd name="connsiteX115" fmla="*/ 204788 w 466725"/>
                <a:gd name="connsiteY115" fmla="*/ 320993 h 1200150"/>
                <a:gd name="connsiteX116" fmla="*/ 146685 w 466725"/>
                <a:gd name="connsiteY116" fmla="*/ 320993 h 1200150"/>
                <a:gd name="connsiteX117" fmla="*/ 146685 w 466725"/>
                <a:gd name="connsiteY117" fmla="*/ 254318 h 1200150"/>
                <a:gd name="connsiteX118" fmla="*/ 204788 w 466725"/>
                <a:gd name="connsiteY118" fmla="*/ 254318 h 1200150"/>
                <a:gd name="connsiteX119" fmla="*/ 144780 w 466725"/>
                <a:gd name="connsiteY119" fmla="*/ 349568 h 1200150"/>
                <a:gd name="connsiteX120" fmla="*/ 205740 w 466725"/>
                <a:gd name="connsiteY120" fmla="*/ 349568 h 1200150"/>
                <a:gd name="connsiteX121" fmla="*/ 204788 w 466725"/>
                <a:gd name="connsiteY121" fmla="*/ 407670 h 1200150"/>
                <a:gd name="connsiteX122" fmla="*/ 194310 w 466725"/>
                <a:gd name="connsiteY122" fmla="*/ 418148 h 1200150"/>
                <a:gd name="connsiteX123" fmla="*/ 144780 w 466725"/>
                <a:gd name="connsiteY123" fmla="*/ 377190 h 1200150"/>
                <a:gd name="connsiteX124" fmla="*/ 144780 w 466725"/>
                <a:gd name="connsiteY124" fmla="*/ 349568 h 1200150"/>
                <a:gd name="connsiteX125" fmla="*/ 148590 w 466725"/>
                <a:gd name="connsiteY125" fmla="*/ 451485 h 1200150"/>
                <a:gd name="connsiteX126" fmla="*/ 204788 w 466725"/>
                <a:gd name="connsiteY126" fmla="*/ 441008 h 1200150"/>
                <a:gd name="connsiteX127" fmla="*/ 204788 w 466725"/>
                <a:gd name="connsiteY127" fmla="*/ 515303 h 1200150"/>
                <a:gd name="connsiteX128" fmla="*/ 148590 w 466725"/>
                <a:gd name="connsiteY128" fmla="*/ 506730 h 1200150"/>
                <a:gd name="connsiteX129" fmla="*/ 148590 w 466725"/>
                <a:gd name="connsiteY129" fmla="*/ 451485 h 1200150"/>
                <a:gd name="connsiteX130" fmla="*/ 112395 w 466725"/>
                <a:gd name="connsiteY130" fmla="*/ 782003 h 1200150"/>
                <a:gd name="connsiteX131" fmla="*/ 110490 w 466725"/>
                <a:gd name="connsiteY131" fmla="*/ 797243 h 1200150"/>
                <a:gd name="connsiteX132" fmla="*/ 89535 w 466725"/>
                <a:gd name="connsiteY132" fmla="*/ 798195 h 1200150"/>
                <a:gd name="connsiteX133" fmla="*/ 39052 w 466725"/>
                <a:gd name="connsiteY133" fmla="*/ 745808 h 1200150"/>
                <a:gd name="connsiteX134" fmla="*/ 56197 w 466725"/>
                <a:gd name="connsiteY134" fmla="*/ 727710 h 1200150"/>
                <a:gd name="connsiteX135" fmla="*/ 112395 w 466725"/>
                <a:gd name="connsiteY135" fmla="*/ 782003 h 1200150"/>
                <a:gd name="connsiteX136" fmla="*/ 74295 w 466725"/>
                <a:gd name="connsiteY136" fmla="*/ 609600 h 1200150"/>
                <a:gd name="connsiteX137" fmla="*/ 40005 w 466725"/>
                <a:gd name="connsiteY137" fmla="*/ 572453 h 1200150"/>
                <a:gd name="connsiteX138" fmla="*/ 78105 w 466725"/>
                <a:gd name="connsiteY138" fmla="*/ 537210 h 1200150"/>
                <a:gd name="connsiteX139" fmla="*/ 112395 w 466725"/>
                <a:gd name="connsiteY139" fmla="*/ 574358 h 1200150"/>
                <a:gd name="connsiteX140" fmla="*/ 74295 w 466725"/>
                <a:gd name="connsiteY140" fmla="*/ 609600 h 1200150"/>
                <a:gd name="connsiteX141" fmla="*/ 112395 w 466725"/>
                <a:gd name="connsiteY141" fmla="*/ 480060 h 1200150"/>
                <a:gd name="connsiteX142" fmla="*/ 75247 w 466725"/>
                <a:gd name="connsiteY142" fmla="*/ 513398 h 1200150"/>
                <a:gd name="connsiteX143" fmla="*/ 40005 w 466725"/>
                <a:gd name="connsiteY143" fmla="*/ 477203 h 1200150"/>
                <a:gd name="connsiteX144" fmla="*/ 76200 w 466725"/>
                <a:gd name="connsiteY144" fmla="*/ 442913 h 1200150"/>
                <a:gd name="connsiteX145" fmla="*/ 112395 w 466725"/>
                <a:gd name="connsiteY145" fmla="*/ 480060 h 1200150"/>
                <a:gd name="connsiteX146" fmla="*/ 41910 w 466725"/>
                <a:gd name="connsiteY146" fmla="*/ 320993 h 1200150"/>
                <a:gd name="connsiteX147" fmla="*/ 41910 w 466725"/>
                <a:gd name="connsiteY147" fmla="*/ 252413 h 1200150"/>
                <a:gd name="connsiteX148" fmla="*/ 109538 w 466725"/>
                <a:gd name="connsiteY148" fmla="*/ 252413 h 1200150"/>
                <a:gd name="connsiteX149" fmla="*/ 109538 w 466725"/>
                <a:gd name="connsiteY149" fmla="*/ 320993 h 1200150"/>
                <a:gd name="connsiteX150" fmla="*/ 41910 w 466725"/>
                <a:gd name="connsiteY150" fmla="*/ 320993 h 1200150"/>
                <a:gd name="connsiteX151" fmla="*/ 40957 w 466725"/>
                <a:gd name="connsiteY151" fmla="*/ 169545 h 1200150"/>
                <a:gd name="connsiteX152" fmla="*/ 91440 w 466725"/>
                <a:gd name="connsiteY152" fmla="*/ 158115 h 1200150"/>
                <a:gd name="connsiteX153" fmla="*/ 111442 w 466725"/>
                <a:gd name="connsiteY153" fmla="*/ 171450 h 1200150"/>
                <a:gd name="connsiteX154" fmla="*/ 111442 w 466725"/>
                <a:gd name="connsiteY154" fmla="*/ 226695 h 1200150"/>
                <a:gd name="connsiteX155" fmla="*/ 87630 w 466725"/>
                <a:gd name="connsiteY155" fmla="*/ 227648 h 1200150"/>
                <a:gd name="connsiteX156" fmla="*/ 39052 w 466725"/>
                <a:gd name="connsiteY156" fmla="*/ 227648 h 1200150"/>
                <a:gd name="connsiteX157" fmla="*/ 40957 w 466725"/>
                <a:gd name="connsiteY157" fmla="*/ 169545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466725" h="1200150">
                  <a:moveTo>
                    <a:pt x="0" y="1203008"/>
                  </a:moveTo>
                  <a:lnTo>
                    <a:pt x="468630" y="1203008"/>
                  </a:lnTo>
                  <a:cubicBezTo>
                    <a:pt x="466725" y="1197293"/>
                    <a:pt x="464820" y="1189673"/>
                    <a:pt x="464820" y="1182053"/>
                  </a:cubicBezTo>
                  <a:cubicBezTo>
                    <a:pt x="464820" y="799147"/>
                    <a:pt x="464820" y="415290"/>
                    <a:pt x="464820" y="32385"/>
                  </a:cubicBezTo>
                  <a:cubicBezTo>
                    <a:pt x="464820" y="21908"/>
                    <a:pt x="464820" y="11430"/>
                    <a:pt x="464820" y="0"/>
                  </a:cubicBezTo>
                  <a:cubicBezTo>
                    <a:pt x="308610" y="0"/>
                    <a:pt x="156210" y="0"/>
                    <a:pt x="0" y="0"/>
                  </a:cubicBezTo>
                  <a:cubicBezTo>
                    <a:pt x="0" y="10478"/>
                    <a:pt x="0" y="20003"/>
                    <a:pt x="0" y="29528"/>
                  </a:cubicBezTo>
                  <a:cubicBezTo>
                    <a:pt x="0" y="414338"/>
                    <a:pt x="0" y="799147"/>
                    <a:pt x="0" y="1183958"/>
                  </a:cubicBezTo>
                  <a:cubicBezTo>
                    <a:pt x="952" y="1189673"/>
                    <a:pt x="1905" y="1196340"/>
                    <a:pt x="0" y="1203008"/>
                  </a:cubicBezTo>
                  <a:close/>
                  <a:moveTo>
                    <a:pt x="110490" y="892493"/>
                  </a:moveTo>
                  <a:cubicBezTo>
                    <a:pt x="87630" y="892493"/>
                    <a:pt x="65722" y="892493"/>
                    <a:pt x="41910" y="892493"/>
                  </a:cubicBezTo>
                  <a:cubicBezTo>
                    <a:pt x="41910" y="870585"/>
                    <a:pt x="41910" y="848678"/>
                    <a:pt x="41910" y="825818"/>
                  </a:cubicBezTo>
                  <a:cubicBezTo>
                    <a:pt x="64770" y="825818"/>
                    <a:pt x="86677" y="825818"/>
                    <a:pt x="110490" y="825818"/>
                  </a:cubicBezTo>
                  <a:cubicBezTo>
                    <a:pt x="110490" y="847725"/>
                    <a:pt x="110490" y="869633"/>
                    <a:pt x="110490" y="892493"/>
                  </a:cubicBezTo>
                  <a:close/>
                  <a:moveTo>
                    <a:pt x="204788" y="892493"/>
                  </a:moveTo>
                  <a:cubicBezTo>
                    <a:pt x="184785" y="892493"/>
                    <a:pt x="166688" y="892493"/>
                    <a:pt x="146685" y="892493"/>
                  </a:cubicBezTo>
                  <a:cubicBezTo>
                    <a:pt x="146685" y="870585"/>
                    <a:pt x="146685" y="848678"/>
                    <a:pt x="146685" y="824865"/>
                  </a:cubicBezTo>
                  <a:cubicBezTo>
                    <a:pt x="165735" y="824865"/>
                    <a:pt x="184785" y="824865"/>
                    <a:pt x="204788" y="824865"/>
                  </a:cubicBezTo>
                  <a:cubicBezTo>
                    <a:pt x="204788" y="848678"/>
                    <a:pt x="204788" y="869633"/>
                    <a:pt x="204788" y="892493"/>
                  </a:cubicBezTo>
                  <a:close/>
                  <a:moveTo>
                    <a:pt x="206692" y="673418"/>
                  </a:moveTo>
                  <a:cubicBezTo>
                    <a:pt x="206692" y="681990"/>
                    <a:pt x="206692" y="691515"/>
                    <a:pt x="206692" y="701040"/>
                  </a:cubicBezTo>
                  <a:cubicBezTo>
                    <a:pt x="200025" y="701993"/>
                    <a:pt x="198120" y="702945"/>
                    <a:pt x="195263" y="702945"/>
                  </a:cubicBezTo>
                  <a:cubicBezTo>
                    <a:pt x="136207" y="701993"/>
                    <a:pt x="146685" y="712470"/>
                    <a:pt x="144780" y="652463"/>
                  </a:cubicBezTo>
                  <a:cubicBezTo>
                    <a:pt x="144780" y="638175"/>
                    <a:pt x="149542" y="632460"/>
                    <a:pt x="164782" y="632460"/>
                  </a:cubicBezTo>
                  <a:cubicBezTo>
                    <a:pt x="215265" y="633413"/>
                    <a:pt x="204788" y="629603"/>
                    <a:pt x="206692" y="673418"/>
                  </a:cubicBezTo>
                  <a:close/>
                  <a:moveTo>
                    <a:pt x="309563" y="892493"/>
                  </a:moveTo>
                  <a:cubicBezTo>
                    <a:pt x="291465" y="892493"/>
                    <a:pt x="272415" y="892493"/>
                    <a:pt x="252413" y="892493"/>
                  </a:cubicBezTo>
                  <a:cubicBezTo>
                    <a:pt x="252413" y="870585"/>
                    <a:pt x="252413" y="848678"/>
                    <a:pt x="252413" y="824865"/>
                  </a:cubicBezTo>
                  <a:cubicBezTo>
                    <a:pt x="272415" y="824865"/>
                    <a:pt x="290513" y="824865"/>
                    <a:pt x="309563" y="824865"/>
                  </a:cubicBezTo>
                  <a:cubicBezTo>
                    <a:pt x="309563" y="847725"/>
                    <a:pt x="309563" y="869633"/>
                    <a:pt x="309563" y="892493"/>
                  </a:cubicBezTo>
                  <a:close/>
                  <a:moveTo>
                    <a:pt x="311467" y="701993"/>
                  </a:moveTo>
                  <a:cubicBezTo>
                    <a:pt x="289560" y="701993"/>
                    <a:pt x="271463" y="701993"/>
                    <a:pt x="250507" y="701993"/>
                  </a:cubicBezTo>
                  <a:cubicBezTo>
                    <a:pt x="250507" y="681990"/>
                    <a:pt x="249555" y="662940"/>
                    <a:pt x="251460" y="644843"/>
                  </a:cubicBezTo>
                  <a:cubicBezTo>
                    <a:pt x="251460" y="641033"/>
                    <a:pt x="259080" y="634365"/>
                    <a:pt x="264795" y="633413"/>
                  </a:cubicBezTo>
                  <a:cubicBezTo>
                    <a:pt x="307657" y="626745"/>
                    <a:pt x="312420" y="630555"/>
                    <a:pt x="311467" y="672465"/>
                  </a:cubicBezTo>
                  <a:cubicBezTo>
                    <a:pt x="311467" y="681990"/>
                    <a:pt x="311467" y="690563"/>
                    <a:pt x="311467" y="701993"/>
                  </a:cubicBezTo>
                  <a:close/>
                  <a:moveTo>
                    <a:pt x="404813" y="892493"/>
                  </a:moveTo>
                  <a:cubicBezTo>
                    <a:pt x="385763" y="892493"/>
                    <a:pt x="367665" y="892493"/>
                    <a:pt x="347663" y="892493"/>
                  </a:cubicBezTo>
                  <a:cubicBezTo>
                    <a:pt x="347663" y="870585"/>
                    <a:pt x="347663" y="848678"/>
                    <a:pt x="347663" y="824865"/>
                  </a:cubicBezTo>
                  <a:cubicBezTo>
                    <a:pt x="366713" y="824865"/>
                    <a:pt x="384810" y="824865"/>
                    <a:pt x="404813" y="824865"/>
                  </a:cubicBezTo>
                  <a:cubicBezTo>
                    <a:pt x="404813" y="846772"/>
                    <a:pt x="404813" y="869633"/>
                    <a:pt x="404813" y="892493"/>
                  </a:cubicBezTo>
                  <a:close/>
                  <a:moveTo>
                    <a:pt x="404813" y="797243"/>
                  </a:moveTo>
                  <a:cubicBezTo>
                    <a:pt x="385763" y="797243"/>
                    <a:pt x="367665" y="797243"/>
                    <a:pt x="346710" y="797243"/>
                  </a:cubicBezTo>
                  <a:cubicBezTo>
                    <a:pt x="345757" y="789622"/>
                    <a:pt x="345757" y="784860"/>
                    <a:pt x="345757" y="779145"/>
                  </a:cubicBezTo>
                  <a:cubicBezTo>
                    <a:pt x="344805" y="722947"/>
                    <a:pt x="346710" y="721043"/>
                    <a:pt x="404813" y="731520"/>
                  </a:cubicBezTo>
                  <a:cubicBezTo>
                    <a:pt x="404813" y="752475"/>
                    <a:pt x="404813" y="773430"/>
                    <a:pt x="404813" y="797243"/>
                  </a:cubicBezTo>
                  <a:close/>
                  <a:moveTo>
                    <a:pt x="405765" y="701993"/>
                  </a:moveTo>
                  <a:cubicBezTo>
                    <a:pt x="386715" y="701993"/>
                    <a:pt x="367665" y="701993"/>
                    <a:pt x="345757" y="701993"/>
                  </a:cubicBezTo>
                  <a:cubicBezTo>
                    <a:pt x="345757" y="681990"/>
                    <a:pt x="344805" y="662940"/>
                    <a:pt x="345757" y="643890"/>
                  </a:cubicBezTo>
                  <a:cubicBezTo>
                    <a:pt x="345757" y="640080"/>
                    <a:pt x="351472" y="634365"/>
                    <a:pt x="355282" y="634365"/>
                  </a:cubicBezTo>
                  <a:cubicBezTo>
                    <a:pt x="371475" y="633413"/>
                    <a:pt x="387667" y="634365"/>
                    <a:pt x="404813" y="634365"/>
                  </a:cubicBezTo>
                  <a:cubicBezTo>
                    <a:pt x="405765" y="659130"/>
                    <a:pt x="405765" y="680085"/>
                    <a:pt x="405765" y="701993"/>
                  </a:cubicBezTo>
                  <a:close/>
                  <a:moveTo>
                    <a:pt x="405765" y="444818"/>
                  </a:moveTo>
                  <a:cubicBezTo>
                    <a:pt x="405765" y="467678"/>
                    <a:pt x="405765" y="488633"/>
                    <a:pt x="405765" y="513398"/>
                  </a:cubicBezTo>
                  <a:cubicBezTo>
                    <a:pt x="389572" y="513398"/>
                    <a:pt x="373380" y="514350"/>
                    <a:pt x="358140" y="512445"/>
                  </a:cubicBezTo>
                  <a:cubicBezTo>
                    <a:pt x="353377" y="512445"/>
                    <a:pt x="346710" y="504825"/>
                    <a:pt x="345757" y="500063"/>
                  </a:cubicBezTo>
                  <a:cubicBezTo>
                    <a:pt x="344805" y="481965"/>
                    <a:pt x="344805" y="463868"/>
                    <a:pt x="344805" y="443865"/>
                  </a:cubicBezTo>
                  <a:cubicBezTo>
                    <a:pt x="365760" y="444818"/>
                    <a:pt x="384810" y="444818"/>
                    <a:pt x="405765" y="444818"/>
                  </a:cubicBezTo>
                  <a:close/>
                  <a:moveTo>
                    <a:pt x="404813" y="321945"/>
                  </a:moveTo>
                  <a:cubicBezTo>
                    <a:pt x="385763" y="321945"/>
                    <a:pt x="367665" y="321945"/>
                    <a:pt x="346710" y="321945"/>
                  </a:cubicBezTo>
                  <a:cubicBezTo>
                    <a:pt x="346710" y="298133"/>
                    <a:pt x="346710" y="277178"/>
                    <a:pt x="346710" y="254318"/>
                  </a:cubicBezTo>
                  <a:cubicBezTo>
                    <a:pt x="365760" y="254318"/>
                    <a:pt x="384810" y="254318"/>
                    <a:pt x="404813" y="254318"/>
                  </a:cubicBezTo>
                  <a:cubicBezTo>
                    <a:pt x="404813" y="276225"/>
                    <a:pt x="404813" y="298133"/>
                    <a:pt x="404813" y="321945"/>
                  </a:cubicBezTo>
                  <a:close/>
                  <a:moveTo>
                    <a:pt x="404813" y="159068"/>
                  </a:moveTo>
                  <a:cubicBezTo>
                    <a:pt x="404813" y="180023"/>
                    <a:pt x="404813" y="201930"/>
                    <a:pt x="404813" y="224790"/>
                  </a:cubicBezTo>
                  <a:cubicBezTo>
                    <a:pt x="386715" y="224790"/>
                    <a:pt x="367665" y="224790"/>
                    <a:pt x="346710" y="224790"/>
                  </a:cubicBezTo>
                  <a:cubicBezTo>
                    <a:pt x="345757" y="218123"/>
                    <a:pt x="345757" y="212408"/>
                    <a:pt x="345757" y="207645"/>
                  </a:cubicBezTo>
                  <a:cubicBezTo>
                    <a:pt x="343852" y="151448"/>
                    <a:pt x="345757" y="150495"/>
                    <a:pt x="404813" y="159068"/>
                  </a:cubicBezTo>
                  <a:close/>
                  <a:moveTo>
                    <a:pt x="346710" y="349568"/>
                  </a:moveTo>
                  <a:cubicBezTo>
                    <a:pt x="365760" y="349568"/>
                    <a:pt x="383857" y="349568"/>
                    <a:pt x="403860" y="349568"/>
                  </a:cubicBezTo>
                  <a:cubicBezTo>
                    <a:pt x="403860" y="371475"/>
                    <a:pt x="403860" y="393383"/>
                    <a:pt x="403860" y="415290"/>
                  </a:cubicBezTo>
                  <a:cubicBezTo>
                    <a:pt x="401955" y="416243"/>
                    <a:pt x="401003" y="417195"/>
                    <a:pt x="399097" y="417195"/>
                  </a:cubicBezTo>
                  <a:cubicBezTo>
                    <a:pt x="336232" y="417195"/>
                    <a:pt x="343852" y="433388"/>
                    <a:pt x="346710" y="349568"/>
                  </a:cubicBezTo>
                  <a:close/>
                  <a:moveTo>
                    <a:pt x="348615" y="544830"/>
                  </a:moveTo>
                  <a:cubicBezTo>
                    <a:pt x="355282" y="534353"/>
                    <a:pt x="383857" y="538163"/>
                    <a:pt x="405765" y="534353"/>
                  </a:cubicBezTo>
                  <a:cubicBezTo>
                    <a:pt x="405765" y="558165"/>
                    <a:pt x="405765" y="576263"/>
                    <a:pt x="405765" y="593408"/>
                  </a:cubicBezTo>
                  <a:cubicBezTo>
                    <a:pt x="405765" y="598170"/>
                    <a:pt x="404813" y="601980"/>
                    <a:pt x="403860" y="611505"/>
                  </a:cubicBezTo>
                  <a:cubicBezTo>
                    <a:pt x="383857" y="608648"/>
                    <a:pt x="355282" y="613410"/>
                    <a:pt x="348615" y="602933"/>
                  </a:cubicBezTo>
                  <a:cubicBezTo>
                    <a:pt x="340042" y="588645"/>
                    <a:pt x="340042" y="559118"/>
                    <a:pt x="348615" y="544830"/>
                  </a:cubicBezTo>
                  <a:close/>
                  <a:moveTo>
                    <a:pt x="306705" y="605790"/>
                  </a:moveTo>
                  <a:cubicBezTo>
                    <a:pt x="291465" y="609600"/>
                    <a:pt x="274320" y="608648"/>
                    <a:pt x="258127" y="607695"/>
                  </a:cubicBezTo>
                  <a:cubicBezTo>
                    <a:pt x="255270" y="607695"/>
                    <a:pt x="252413" y="600075"/>
                    <a:pt x="251460" y="595313"/>
                  </a:cubicBezTo>
                  <a:cubicBezTo>
                    <a:pt x="250507" y="586740"/>
                    <a:pt x="251460" y="579120"/>
                    <a:pt x="251460" y="570548"/>
                  </a:cubicBezTo>
                  <a:cubicBezTo>
                    <a:pt x="251460" y="537210"/>
                    <a:pt x="251460" y="537210"/>
                    <a:pt x="284797" y="537210"/>
                  </a:cubicBezTo>
                  <a:cubicBezTo>
                    <a:pt x="312420" y="537210"/>
                    <a:pt x="312420" y="537210"/>
                    <a:pt x="314325" y="575310"/>
                  </a:cubicBezTo>
                  <a:cubicBezTo>
                    <a:pt x="311467" y="585788"/>
                    <a:pt x="311467" y="604838"/>
                    <a:pt x="306705" y="605790"/>
                  </a:cubicBezTo>
                  <a:close/>
                  <a:moveTo>
                    <a:pt x="252413" y="254318"/>
                  </a:moveTo>
                  <a:cubicBezTo>
                    <a:pt x="270510" y="254318"/>
                    <a:pt x="289560" y="254318"/>
                    <a:pt x="309563" y="254318"/>
                  </a:cubicBezTo>
                  <a:cubicBezTo>
                    <a:pt x="309563" y="275273"/>
                    <a:pt x="309563" y="297180"/>
                    <a:pt x="309563" y="321945"/>
                  </a:cubicBezTo>
                  <a:cubicBezTo>
                    <a:pt x="290513" y="321945"/>
                    <a:pt x="272415" y="321945"/>
                    <a:pt x="252413" y="321945"/>
                  </a:cubicBezTo>
                  <a:cubicBezTo>
                    <a:pt x="252413" y="300038"/>
                    <a:pt x="252413" y="278130"/>
                    <a:pt x="252413" y="254318"/>
                  </a:cubicBezTo>
                  <a:close/>
                  <a:moveTo>
                    <a:pt x="253365" y="349568"/>
                  </a:moveTo>
                  <a:cubicBezTo>
                    <a:pt x="271463" y="349568"/>
                    <a:pt x="289560" y="349568"/>
                    <a:pt x="309563" y="349568"/>
                  </a:cubicBezTo>
                  <a:cubicBezTo>
                    <a:pt x="309563" y="372428"/>
                    <a:pt x="309563" y="393383"/>
                    <a:pt x="309563" y="414338"/>
                  </a:cubicBezTo>
                  <a:cubicBezTo>
                    <a:pt x="306705" y="416243"/>
                    <a:pt x="305752" y="417195"/>
                    <a:pt x="304800" y="417195"/>
                  </a:cubicBezTo>
                  <a:cubicBezTo>
                    <a:pt x="247650" y="422910"/>
                    <a:pt x="240030" y="412433"/>
                    <a:pt x="253365" y="349568"/>
                  </a:cubicBezTo>
                  <a:close/>
                  <a:moveTo>
                    <a:pt x="254317" y="736283"/>
                  </a:moveTo>
                  <a:cubicBezTo>
                    <a:pt x="260985" y="725805"/>
                    <a:pt x="288607" y="728663"/>
                    <a:pt x="310515" y="725805"/>
                  </a:cubicBezTo>
                  <a:cubicBezTo>
                    <a:pt x="310515" y="753428"/>
                    <a:pt x="310515" y="774383"/>
                    <a:pt x="310515" y="799147"/>
                  </a:cubicBezTo>
                  <a:cubicBezTo>
                    <a:pt x="291465" y="798195"/>
                    <a:pt x="262890" y="803910"/>
                    <a:pt x="255270" y="793433"/>
                  </a:cubicBezTo>
                  <a:cubicBezTo>
                    <a:pt x="245745" y="780097"/>
                    <a:pt x="244792" y="750570"/>
                    <a:pt x="254317" y="736283"/>
                  </a:cubicBezTo>
                  <a:close/>
                  <a:moveTo>
                    <a:pt x="201930" y="605790"/>
                  </a:moveTo>
                  <a:cubicBezTo>
                    <a:pt x="186690" y="610553"/>
                    <a:pt x="169545" y="608648"/>
                    <a:pt x="153352" y="607695"/>
                  </a:cubicBezTo>
                  <a:cubicBezTo>
                    <a:pt x="150495" y="607695"/>
                    <a:pt x="146685" y="600075"/>
                    <a:pt x="146685" y="595313"/>
                  </a:cubicBezTo>
                  <a:cubicBezTo>
                    <a:pt x="145732" y="582930"/>
                    <a:pt x="147638" y="571500"/>
                    <a:pt x="145732" y="559118"/>
                  </a:cubicBezTo>
                  <a:cubicBezTo>
                    <a:pt x="143827" y="540068"/>
                    <a:pt x="152400" y="536258"/>
                    <a:pt x="169545" y="536258"/>
                  </a:cubicBezTo>
                  <a:cubicBezTo>
                    <a:pt x="214313" y="537210"/>
                    <a:pt x="206692" y="533400"/>
                    <a:pt x="208597" y="574358"/>
                  </a:cubicBezTo>
                  <a:cubicBezTo>
                    <a:pt x="205740" y="585788"/>
                    <a:pt x="206692" y="604838"/>
                    <a:pt x="201930" y="605790"/>
                  </a:cubicBezTo>
                  <a:close/>
                  <a:moveTo>
                    <a:pt x="145732" y="167640"/>
                  </a:moveTo>
                  <a:cubicBezTo>
                    <a:pt x="145732" y="163830"/>
                    <a:pt x="153352" y="158115"/>
                    <a:pt x="157163" y="158115"/>
                  </a:cubicBezTo>
                  <a:cubicBezTo>
                    <a:pt x="172402" y="157163"/>
                    <a:pt x="186690" y="158115"/>
                    <a:pt x="204788" y="158115"/>
                  </a:cubicBezTo>
                  <a:cubicBezTo>
                    <a:pt x="204788" y="182880"/>
                    <a:pt x="204788" y="203835"/>
                    <a:pt x="204788" y="226695"/>
                  </a:cubicBezTo>
                  <a:cubicBezTo>
                    <a:pt x="185738" y="226695"/>
                    <a:pt x="166688" y="226695"/>
                    <a:pt x="144780" y="226695"/>
                  </a:cubicBezTo>
                  <a:cubicBezTo>
                    <a:pt x="145732" y="205740"/>
                    <a:pt x="144780" y="186690"/>
                    <a:pt x="145732" y="167640"/>
                  </a:cubicBezTo>
                  <a:close/>
                  <a:moveTo>
                    <a:pt x="204788" y="254318"/>
                  </a:moveTo>
                  <a:cubicBezTo>
                    <a:pt x="204788" y="276225"/>
                    <a:pt x="204788" y="297180"/>
                    <a:pt x="204788" y="320993"/>
                  </a:cubicBezTo>
                  <a:cubicBezTo>
                    <a:pt x="186690" y="320993"/>
                    <a:pt x="167640" y="320993"/>
                    <a:pt x="146685" y="320993"/>
                  </a:cubicBezTo>
                  <a:cubicBezTo>
                    <a:pt x="146685" y="298133"/>
                    <a:pt x="146685" y="277178"/>
                    <a:pt x="146685" y="254318"/>
                  </a:cubicBezTo>
                  <a:cubicBezTo>
                    <a:pt x="165735" y="254318"/>
                    <a:pt x="183832" y="254318"/>
                    <a:pt x="204788" y="254318"/>
                  </a:cubicBezTo>
                  <a:close/>
                  <a:moveTo>
                    <a:pt x="144780" y="349568"/>
                  </a:moveTo>
                  <a:cubicBezTo>
                    <a:pt x="165735" y="349568"/>
                    <a:pt x="183832" y="349568"/>
                    <a:pt x="205740" y="349568"/>
                  </a:cubicBezTo>
                  <a:cubicBezTo>
                    <a:pt x="205740" y="368618"/>
                    <a:pt x="206692" y="388620"/>
                    <a:pt x="204788" y="407670"/>
                  </a:cubicBezTo>
                  <a:cubicBezTo>
                    <a:pt x="204788" y="411480"/>
                    <a:pt x="198120" y="417195"/>
                    <a:pt x="194310" y="418148"/>
                  </a:cubicBezTo>
                  <a:cubicBezTo>
                    <a:pt x="150495" y="426720"/>
                    <a:pt x="144780" y="421005"/>
                    <a:pt x="144780" y="377190"/>
                  </a:cubicBezTo>
                  <a:cubicBezTo>
                    <a:pt x="144780" y="368618"/>
                    <a:pt x="144780" y="359093"/>
                    <a:pt x="144780" y="349568"/>
                  </a:cubicBezTo>
                  <a:close/>
                  <a:moveTo>
                    <a:pt x="148590" y="451485"/>
                  </a:moveTo>
                  <a:cubicBezTo>
                    <a:pt x="156210" y="441008"/>
                    <a:pt x="183832" y="443865"/>
                    <a:pt x="204788" y="441008"/>
                  </a:cubicBezTo>
                  <a:cubicBezTo>
                    <a:pt x="204788" y="468630"/>
                    <a:pt x="204788" y="489585"/>
                    <a:pt x="204788" y="515303"/>
                  </a:cubicBezTo>
                  <a:cubicBezTo>
                    <a:pt x="184785" y="513398"/>
                    <a:pt x="157163" y="517208"/>
                    <a:pt x="148590" y="506730"/>
                  </a:cubicBezTo>
                  <a:cubicBezTo>
                    <a:pt x="140017" y="494348"/>
                    <a:pt x="139065" y="463868"/>
                    <a:pt x="148590" y="451485"/>
                  </a:cubicBezTo>
                  <a:close/>
                  <a:moveTo>
                    <a:pt x="112395" y="782003"/>
                  </a:moveTo>
                  <a:cubicBezTo>
                    <a:pt x="112395" y="786765"/>
                    <a:pt x="111442" y="790575"/>
                    <a:pt x="110490" y="797243"/>
                  </a:cubicBezTo>
                  <a:cubicBezTo>
                    <a:pt x="101917" y="797243"/>
                    <a:pt x="96202" y="798195"/>
                    <a:pt x="89535" y="798195"/>
                  </a:cubicBezTo>
                  <a:cubicBezTo>
                    <a:pt x="36195" y="799147"/>
                    <a:pt x="36195" y="799147"/>
                    <a:pt x="39052" y="745808"/>
                  </a:cubicBezTo>
                  <a:cubicBezTo>
                    <a:pt x="40005" y="733425"/>
                    <a:pt x="42863" y="727710"/>
                    <a:pt x="56197" y="727710"/>
                  </a:cubicBezTo>
                  <a:cubicBezTo>
                    <a:pt x="122872" y="729615"/>
                    <a:pt x="111442" y="717233"/>
                    <a:pt x="112395" y="782003"/>
                  </a:cubicBezTo>
                  <a:close/>
                  <a:moveTo>
                    <a:pt x="74295" y="609600"/>
                  </a:moveTo>
                  <a:cubicBezTo>
                    <a:pt x="40005" y="609600"/>
                    <a:pt x="40005" y="609600"/>
                    <a:pt x="40005" y="572453"/>
                  </a:cubicBezTo>
                  <a:cubicBezTo>
                    <a:pt x="40005" y="537210"/>
                    <a:pt x="40005" y="537210"/>
                    <a:pt x="78105" y="537210"/>
                  </a:cubicBezTo>
                  <a:cubicBezTo>
                    <a:pt x="112395" y="537210"/>
                    <a:pt x="112395" y="537210"/>
                    <a:pt x="112395" y="574358"/>
                  </a:cubicBezTo>
                  <a:cubicBezTo>
                    <a:pt x="112395" y="609600"/>
                    <a:pt x="112395" y="609600"/>
                    <a:pt x="74295" y="609600"/>
                  </a:cubicBezTo>
                  <a:close/>
                  <a:moveTo>
                    <a:pt x="112395" y="480060"/>
                  </a:moveTo>
                  <a:cubicBezTo>
                    <a:pt x="112395" y="513398"/>
                    <a:pt x="112395" y="513398"/>
                    <a:pt x="75247" y="513398"/>
                  </a:cubicBezTo>
                  <a:cubicBezTo>
                    <a:pt x="40005" y="513398"/>
                    <a:pt x="40005" y="513398"/>
                    <a:pt x="40005" y="477203"/>
                  </a:cubicBezTo>
                  <a:cubicBezTo>
                    <a:pt x="40005" y="437198"/>
                    <a:pt x="38100" y="443865"/>
                    <a:pt x="76200" y="442913"/>
                  </a:cubicBezTo>
                  <a:cubicBezTo>
                    <a:pt x="115252" y="443865"/>
                    <a:pt x="112395" y="438150"/>
                    <a:pt x="112395" y="480060"/>
                  </a:cubicBezTo>
                  <a:close/>
                  <a:moveTo>
                    <a:pt x="41910" y="320993"/>
                  </a:moveTo>
                  <a:cubicBezTo>
                    <a:pt x="41910" y="299085"/>
                    <a:pt x="41910" y="277178"/>
                    <a:pt x="41910" y="252413"/>
                  </a:cubicBezTo>
                  <a:cubicBezTo>
                    <a:pt x="65722" y="252413"/>
                    <a:pt x="86677" y="252413"/>
                    <a:pt x="109538" y="252413"/>
                  </a:cubicBezTo>
                  <a:cubicBezTo>
                    <a:pt x="109538" y="275273"/>
                    <a:pt x="109538" y="297180"/>
                    <a:pt x="109538" y="320993"/>
                  </a:cubicBezTo>
                  <a:cubicBezTo>
                    <a:pt x="87630" y="320993"/>
                    <a:pt x="65722" y="320993"/>
                    <a:pt x="41910" y="320993"/>
                  </a:cubicBezTo>
                  <a:close/>
                  <a:moveTo>
                    <a:pt x="40957" y="169545"/>
                  </a:moveTo>
                  <a:cubicBezTo>
                    <a:pt x="49530" y="142875"/>
                    <a:pt x="74295" y="162878"/>
                    <a:pt x="91440" y="158115"/>
                  </a:cubicBezTo>
                  <a:cubicBezTo>
                    <a:pt x="100965" y="155258"/>
                    <a:pt x="111442" y="156210"/>
                    <a:pt x="111442" y="171450"/>
                  </a:cubicBezTo>
                  <a:cubicBezTo>
                    <a:pt x="111442" y="188595"/>
                    <a:pt x="111442" y="205740"/>
                    <a:pt x="111442" y="226695"/>
                  </a:cubicBezTo>
                  <a:cubicBezTo>
                    <a:pt x="100965" y="227648"/>
                    <a:pt x="94297" y="227648"/>
                    <a:pt x="87630" y="227648"/>
                  </a:cubicBezTo>
                  <a:cubicBezTo>
                    <a:pt x="72390" y="227648"/>
                    <a:pt x="57150" y="227648"/>
                    <a:pt x="39052" y="227648"/>
                  </a:cubicBezTo>
                  <a:cubicBezTo>
                    <a:pt x="40005" y="206693"/>
                    <a:pt x="36195" y="185738"/>
                    <a:pt x="40957" y="16954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8D3BFA2-F196-49F9-83A9-8D04B69F78D9}"/>
                </a:ext>
              </a:extLst>
            </p:cNvPr>
            <p:cNvSpPr/>
            <p:nvPr/>
          </p:nvSpPr>
          <p:spPr>
            <a:xfrm>
              <a:off x="5975196" y="1441944"/>
              <a:ext cx="158861" cy="551600"/>
            </a:xfrm>
            <a:custGeom>
              <a:avLst/>
              <a:gdLst>
                <a:gd name="connsiteX0" fmla="*/ 344805 w 342900"/>
                <a:gd name="connsiteY0" fmla="*/ 1193721 h 1190625"/>
                <a:gd name="connsiteX1" fmla="*/ 342900 w 342900"/>
                <a:gd name="connsiteY1" fmla="*/ 1161335 h 1190625"/>
                <a:gd name="connsiteX2" fmla="*/ 342900 w 342900"/>
                <a:gd name="connsiteY2" fmla="*/ 116443 h 1190625"/>
                <a:gd name="connsiteX3" fmla="*/ 342900 w 342900"/>
                <a:gd name="connsiteY3" fmla="*/ 86916 h 1190625"/>
                <a:gd name="connsiteX4" fmla="*/ 304800 w 342900"/>
                <a:gd name="connsiteY4" fmla="*/ 84058 h 1190625"/>
                <a:gd name="connsiteX5" fmla="*/ 303848 w 342900"/>
                <a:gd name="connsiteY5" fmla="*/ 17383 h 1190625"/>
                <a:gd name="connsiteX6" fmla="*/ 291465 w 342900"/>
                <a:gd name="connsiteY6" fmla="*/ 1191 h 1190625"/>
                <a:gd name="connsiteX7" fmla="*/ 237173 w 342900"/>
                <a:gd name="connsiteY7" fmla="*/ 238 h 1190625"/>
                <a:gd name="connsiteX8" fmla="*/ 237173 w 342900"/>
                <a:gd name="connsiteY8" fmla="*/ 86916 h 1190625"/>
                <a:gd name="connsiteX9" fmla="*/ 0 w 342900"/>
                <a:gd name="connsiteY9" fmla="*/ 86916 h 1190625"/>
                <a:gd name="connsiteX10" fmla="*/ 0 w 342900"/>
                <a:gd name="connsiteY10" fmla="*/ 1193721 h 1190625"/>
                <a:gd name="connsiteX11" fmla="*/ 344805 w 342900"/>
                <a:gd name="connsiteY11" fmla="*/ 1193721 h 1190625"/>
                <a:gd name="connsiteX12" fmla="*/ 315278 w 342900"/>
                <a:gd name="connsiteY12" fmla="*/ 971788 h 1190625"/>
                <a:gd name="connsiteX13" fmla="*/ 238125 w 342900"/>
                <a:gd name="connsiteY13" fmla="*/ 971788 h 1190625"/>
                <a:gd name="connsiteX14" fmla="*/ 238125 w 342900"/>
                <a:gd name="connsiteY14" fmla="*/ 885110 h 1190625"/>
                <a:gd name="connsiteX15" fmla="*/ 315278 w 342900"/>
                <a:gd name="connsiteY15" fmla="*/ 885110 h 1190625"/>
                <a:gd name="connsiteX16" fmla="*/ 315278 w 342900"/>
                <a:gd name="connsiteY16" fmla="*/ 971788 h 1190625"/>
                <a:gd name="connsiteX17" fmla="*/ 315278 w 342900"/>
                <a:gd name="connsiteY17" fmla="*/ 724138 h 1190625"/>
                <a:gd name="connsiteX18" fmla="*/ 238125 w 342900"/>
                <a:gd name="connsiteY18" fmla="*/ 724138 h 1190625"/>
                <a:gd name="connsiteX19" fmla="*/ 238125 w 342900"/>
                <a:gd name="connsiteY19" fmla="*/ 637460 h 1190625"/>
                <a:gd name="connsiteX20" fmla="*/ 315278 w 342900"/>
                <a:gd name="connsiteY20" fmla="*/ 637460 h 1190625"/>
                <a:gd name="connsiteX21" fmla="*/ 315278 w 342900"/>
                <a:gd name="connsiteY21" fmla="*/ 724138 h 1190625"/>
                <a:gd name="connsiteX22" fmla="*/ 239078 w 342900"/>
                <a:gd name="connsiteY22" fmla="*/ 265033 h 1190625"/>
                <a:gd name="connsiteX23" fmla="*/ 316230 w 342900"/>
                <a:gd name="connsiteY23" fmla="*/ 265033 h 1190625"/>
                <a:gd name="connsiteX24" fmla="*/ 316230 w 342900"/>
                <a:gd name="connsiteY24" fmla="*/ 353616 h 1190625"/>
                <a:gd name="connsiteX25" fmla="*/ 239078 w 342900"/>
                <a:gd name="connsiteY25" fmla="*/ 353616 h 1190625"/>
                <a:gd name="connsiteX26" fmla="*/ 239078 w 342900"/>
                <a:gd name="connsiteY26" fmla="*/ 265033 h 1190625"/>
                <a:gd name="connsiteX27" fmla="*/ 238125 w 342900"/>
                <a:gd name="connsiteY27" fmla="*/ 388858 h 1190625"/>
                <a:gd name="connsiteX28" fmla="*/ 314325 w 342900"/>
                <a:gd name="connsiteY28" fmla="*/ 388858 h 1190625"/>
                <a:gd name="connsiteX29" fmla="*/ 314325 w 342900"/>
                <a:gd name="connsiteY29" fmla="*/ 477441 h 1190625"/>
                <a:gd name="connsiteX30" fmla="*/ 238125 w 342900"/>
                <a:gd name="connsiteY30" fmla="*/ 477441 h 1190625"/>
                <a:gd name="connsiteX31" fmla="*/ 238125 w 342900"/>
                <a:gd name="connsiteY31" fmla="*/ 388858 h 1190625"/>
                <a:gd name="connsiteX32" fmla="*/ 238125 w 342900"/>
                <a:gd name="connsiteY32" fmla="*/ 761285 h 1190625"/>
                <a:gd name="connsiteX33" fmla="*/ 314325 w 342900"/>
                <a:gd name="connsiteY33" fmla="*/ 761285 h 1190625"/>
                <a:gd name="connsiteX34" fmla="*/ 314325 w 342900"/>
                <a:gd name="connsiteY34" fmla="*/ 848916 h 1190625"/>
                <a:gd name="connsiteX35" fmla="*/ 238125 w 342900"/>
                <a:gd name="connsiteY35" fmla="*/ 848916 h 1190625"/>
                <a:gd name="connsiteX36" fmla="*/ 238125 w 342900"/>
                <a:gd name="connsiteY36" fmla="*/ 761285 h 1190625"/>
                <a:gd name="connsiteX37" fmla="*/ 103823 w 342900"/>
                <a:gd name="connsiteY37" fmla="*/ 1094660 h 1190625"/>
                <a:gd name="connsiteX38" fmla="*/ 26670 w 342900"/>
                <a:gd name="connsiteY38" fmla="*/ 1094660 h 1190625"/>
                <a:gd name="connsiteX39" fmla="*/ 26670 w 342900"/>
                <a:gd name="connsiteY39" fmla="*/ 1008935 h 1190625"/>
                <a:gd name="connsiteX40" fmla="*/ 103823 w 342900"/>
                <a:gd name="connsiteY40" fmla="*/ 1008935 h 1190625"/>
                <a:gd name="connsiteX41" fmla="*/ 103823 w 342900"/>
                <a:gd name="connsiteY41" fmla="*/ 1094660 h 1190625"/>
                <a:gd name="connsiteX42" fmla="*/ 103823 w 342900"/>
                <a:gd name="connsiteY42" fmla="*/ 971788 h 1190625"/>
                <a:gd name="connsiteX43" fmla="*/ 27623 w 342900"/>
                <a:gd name="connsiteY43" fmla="*/ 971788 h 1190625"/>
                <a:gd name="connsiteX44" fmla="*/ 27623 w 342900"/>
                <a:gd name="connsiteY44" fmla="*/ 885110 h 1190625"/>
                <a:gd name="connsiteX45" fmla="*/ 103823 w 342900"/>
                <a:gd name="connsiteY45" fmla="*/ 885110 h 1190625"/>
                <a:gd name="connsiteX46" fmla="*/ 103823 w 342900"/>
                <a:gd name="connsiteY46" fmla="*/ 971788 h 1190625"/>
                <a:gd name="connsiteX47" fmla="*/ 104775 w 342900"/>
                <a:gd name="connsiteY47" fmla="*/ 847010 h 1190625"/>
                <a:gd name="connsiteX48" fmla="*/ 28575 w 342900"/>
                <a:gd name="connsiteY48" fmla="*/ 847010 h 1190625"/>
                <a:gd name="connsiteX49" fmla="*/ 28575 w 342900"/>
                <a:gd name="connsiteY49" fmla="*/ 760333 h 1190625"/>
                <a:gd name="connsiteX50" fmla="*/ 104775 w 342900"/>
                <a:gd name="connsiteY50" fmla="*/ 760333 h 1190625"/>
                <a:gd name="connsiteX51" fmla="*/ 104775 w 342900"/>
                <a:gd name="connsiteY51" fmla="*/ 847010 h 1190625"/>
                <a:gd name="connsiteX52" fmla="*/ 28575 w 342900"/>
                <a:gd name="connsiteY52" fmla="*/ 724138 h 1190625"/>
                <a:gd name="connsiteX53" fmla="*/ 28575 w 342900"/>
                <a:gd name="connsiteY53" fmla="*/ 637460 h 1190625"/>
                <a:gd name="connsiteX54" fmla="*/ 104775 w 342900"/>
                <a:gd name="connsiteY54" fmla="*/ 637460 h 1190625"/>
                <a:gd name="connsiteX55" fmla="*/ 104775 w 342900"/>
                <a:gd name="connsiteY55" fmla="*/ 724138 h 1190625"/>
                <a:gd name="connsiteX56" fmla="*/ 28575 w 342900"/>
                <a:gd name="connsiteY56" fmla="*/ 724138 h 1190625"/>
                <a:gd name="connsiteX57" fmla="*/ 104775 w 342900"/>
                <a:gd name="connsiteY57" fmla="*/ 601266 h 1190625"/>
                <a:gd name="connsiteX58" fmla="*/ 27623 w 342900"/>
                <a:gd name="connsiteY58" fmla="*/ 601266 h 1190625"/>
                <a:gd name="connsiteX59" fmla="*/ 27623 w 342900"/>
                <a:gd name="connsiteY59" fmla="*/ 514588 h 1190625"/>
                <a:gd name="connsiteX60" fmla="*/ 104775 w 342900"/>
                <a:gd name="connsiteY60" fmla="*/ 514588 h 1190625"/>
                <a:gd name="connsiteX61" fmla="*/ 104775 w 342900"/>
                <a:gd name="connsiteY61" fmla="*/ 601266 h 1190625"/>
                <a:gd name="connsiteX62" fmla="*/ 209550 w 342900"/>
                <a:gd name="connsiteY62" fmla="*/ 1094660 h 1190625"/>
                <a:gd name="connsiteX63" fmla="*/ 132398 w 342900"/>
                <a:gd name="connsiteY63" fmla="*/ 1094660 h 1190625"/>
                <a:gd name="connsiteX64" fmla="*/ 132398 w 342900"/>
                <a:gd name="connsiteY64" fmla="*/ 1008935 h 1190625"/>
                <a:gd name="connsiteX65" fmla="*/ 209550 w 342900"/>
                <a:gd name="connsiteY65" fmla="*/ 1008935 h 1190625"/>
                <a:gd name="connsiteX66" fmla="*/ 209550 w 342900"/>
                <a:gd name="connsiteY66" fmla="*/ 1094660 h 1190625"/>
                <a:gd name="connsiteX67" fmla="*/ 132398 w 342900"/>
                <a:gd name="connsiteY67" fmla="*/ 476488 h 1190625"/>
                <a:gd name="connsiteX68" fmla="*/ 132398 w 342900"/>
                <a:gd name="connsiteY68" fmla="*/ 387906 h 1190625"/>
                <a:gd name="connsiteX69" fmla="*/ 208598 w 342900"/>
                <a:gd name="connsiteY69" fmla="*/ 387906 h 1190625"/>
                <a:gd name="connsiteX70" fmla="*/ 208598 w 342900"/>
                <a:gd name="connsiteY70" fmla="*/ 476488 h 1190625"/>
                <a:gd name="connsiteX71" fmla="*/ 132398 w 342900"/>
                <a:gd name="connsiteY71" fmla="*/ 476488 h 1190625"/>
                <a:gd name="connsiteX72" fmla="*/ 209550 w 342900"/>
                <a:gd name="connsiteY72" fmla="*/ 971788 h 1190625"/>
                <a:gd name="connsiteX73" fmla="*/ 132398 w 342900"/>
                <a:gd name="connsiteY73" fmla="*/ 971788 h 1190625"/>
                <a:gd name="connsiteX74" fmla="*/ 132398 w 342900"/>
                <a:gd name="connsiteY74" fmla="*/ 885110 h 1190625"/>
                <a:gd name="connsiteX75" fmla="*/ 209550 w 342900"/>
                <a:gd name="connsiteY75" fmla="*/ 885110 h 1190625"/>
                <a:gd name="connsiteX76" fmla="*/ 209550 w 342900"/>
                <a:gd name="connsiteY76" fmla="*/ 971788 h 1190625"/>
                <a:gd name="connsiteX77" fmla="*/ 209550 w 342900"/>
                <a:gd name="connsiteY77" fmla="*/ 724138 h 1190625"/>
                <a:gd name="connsiteX78" fmla="*/ 132398 w 342900"/>
                <a:gd name="connsiteY78" fmla="*/ 724138 h 1190625"/>
                <a:gd name="connsiteX79" fmla="*/ 132398 w 342900"/>
                <a:gd name="connsiteY79" fmla="*/ 637460 h 1190625"/>
                <a:gd name="connsiteX80" fmla="*/ 209550 w 342900"/>
                <a:gd name="connsiteY80" fmla="*/ 637460 h 1190625"/>
                <a:gd name="connsiteX81" fmla="*/ 209550 w 342900"/>
                <a:gd name="connsiteY81" fmla="*/ 724138 h 1190625"/>
                <a:gd name="connsiteX82" fmla="*/ 209550 w 342900"/>
                <a:gd name="connsiteY82" fmla="*/ 601266 h 1190625"/>
                <a:gd name="connsiteX83" fmla="*/ 133350 w 342900"/>
                <a:gd name="connsiteY83" fmla="*/ 601266 h 1190625"/>
                <a:gd name="connsiteX84" fmla="*/ 133350 w 342900"/>
                <a:gd name="connsiteY84" fmla="*/ 514588 h 1190625"/>
                <a:gd name="connsiteX85" fmla="*/ 209550 w 342900"/>
                <a:gd name="connsiteY85" fmla="*/ 514588 h 1190625"/>
                <a:gd name="connsiteX86" fmla="*/ 209550 w 342900"/>
                <a:gd name="connsiteY86" fmla="*/ 601266 h 1190625"/>
                <a:gd name="connsiteX87" fmla="*/ 133350 w 342900"/>
                <a:gd name="connsiteY87" fmla="*/ 142160 h 1190625"/>
                <a:gd name="connsiteX88" fmla="*/ 209550 w 342900"/>
                <a:gd name="connsiteY88" fmla="*/ 142160 h 1190625"/>
                <a:gd name="connsiteX89" fmla="*/ 209550 w 342900"/>
                <a:gd name="connsiteY89" fmla="*/ 230743 h 1190625"/>
                <a:gd name="connsiteX90" fmla="*/ 133350 w 342900"/>
                <a:gd name="connsiteY90" fmla="*/ 230743 h 1190625"/>
                <a:gd name="connsiteX91" fmla="*/ 133350 w 342900"/>
                <a:gd name="connsiteY91" fmla="*/ 142160 h 1190625"/>
                <a:gd name="connsiteX92" fmla="*/ 132398 w 342900"/>
                <a:gd name="connsiteY92" fmla="*/ 265033 h 1190625"/>
                <a:gd name="connsiteX93" fmla="*/ 209550 w 342900"/>
                <a:gd name="connsiteY93" fmla="*/ 265033 h 1190625"/>
                <a:gd name="connsiteX94" fmla="*/ 209550 w 342900"/>
                <a:gd name="connsiteY94" fmla="*/ 353616 h 1190625"/>
                <a:gd name="connsiteX95" fmla="*/ 132398 w 342900"/>
                <a:gd name="connsiteY95" fmla="*/ 353616 h 1190625"/>
                <a:gd name="connsiteX96" fmla="*/ 132398 w 342900"/>
                <a:gd name="connsiteY96" fmla="*/ 265033 h 1190625"/>
                <a:gd name="connsiteX97" fmla="*/ 26670 w 342900"/>
                <a:gd name="connsiteY97" fmla="*/ 153591 h 1190625"/>
                <a:gd name="connsiteX98" fmla="*/ 40005 w 342900"/>
                <a:gd name="connsiteY98" fmla="*/ 140256 h 1190625"/>
                <a:gd name="connsiteX99" fmla="*/ 103823 w 342900"/>
                <a:gd name="connsiteY99" fmla="*/ 139303 h 1190625"/>
                <a:gd name="connsiteX100" fmla="*/ 103823 w 342900"/>
                <a:gd name="connsiteY100" fmla="*/ 230743 h 1190625"/>
                <a:gd name="connsiteX101" fmla="*/ 38100 w 342900"/>
                <a:gd name="connsiteY101" fmla="*/ 229791 h 1190625"/>
                <a:gd name="connsiteX102" fmla="*/ 27623 w 342900"/>
                <a:gd name="connsiteY102" fmla="*/ 216456 h 1190625"/>
                <a:gd name="connsiteX103" fmla="*/ 26670 w 342900"/>
                <a:gd name="connsiteY103" fmla="*/ 153591 h 1190625"/>
                <a:gd name="connsiteX104" fmla="*/ 26670 w 342900"/>
                <a:gd name="connsiteY104" fmla="*/ 325993 h 1190625"/>
                <a:gd name="connsiteX105" fmla="*/ 104775 w 342900"/>
                <a:gd name="connsiteY105" fmla="*/ 266938 h 1190625"/>
                <a:gd name="connsiteX106" fmla="*/ 104775 w 342900"/>
                <a:gd name="connsiteY106" fmla="*/ 355521 h 1190625"/>
                <a:gd name="connsiteX107" fmla="*/ 38100 w 342900"/>
                <a:gd name="connsiteY107" fmla="*/ 354568 h 1190625"/>
                <a:gd name="connsiteX108" fmla="*/ 26670 w 342900"/>
                <a:gd name="connsiteY108" fmla="*/ 342185 h 1190625"/>
                <a:gd name="connsiteX109" fmla="*/ 26670 w 342900"/>
                <a:gd name="connsiteY109" fmla="*/ 325993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42900" h="1190625">
                  <a:moveTo>
                    <a:pt x="344805" y="1193721"/>
                  </a:moveTo>
                  <a:cubicBezTo>
                    <a:pt x="342900" y="1188006"/>
                    <a:pt x="342900" y="1177528"/>
                    <a:pt x="342900" y="1161335"/>
                  </a:cubicBezTo>
                  <a:cubicBezTo>
                    <a:pt x="342900" y="812721"/>
                    <a:pt x="342900" y="465058"/>
                    <a:pt x="342900" y="116443"/>
                  </a:cubicBezTo>
                  <a:cubicBezTo>
                    <a:pt x="342900" y="106918"/>
                    <a:pt x="342900" y="97393"/>
                    <a:pt x="342900" y="86916"/>
                  </a:cubicBezTo>
                  <a:cubicBezTo>
                    <a:pt x="329565" y="85963"/>
                    <a:pt x="318135" y="85010"/>
                    <a:pt x="304800" y="84058"/>
                  </a:cubicBezTo>
                  <a:cubicBezTo>
                    <a:pt x="304800" y="61198"/>
                    <a:pt x="305753" y="39291"/>
                    <a:pt x="303848" y="17383"/>
                  </a:cubicBezTo>
                  <a:cubicBezTo>
                    <a:pt x="303848" y="11668"/>
                    <a:pt x="296228" y="1191"/>
                    <a:pt x="291465" y="1191"/>
                  </a:cubicBezTo>
                  <a:cubicBezTo>
                    <a:pt x="274320" y="-715"/>
                    <a:pt x="257175" y="238"/>
                    <a:pt x="237173" y="238"/>
                  </a:cubicBezTo>
                  <a:cubicBezTo>
                    <a:pt x="237173" y="30718"/>
                    <a:pt x="237173" y="58341"/>
                    <a:pt x="237173" y="86916"/>
                  </a:cubicBezTo>
                  <a:cubicBezTo>
                    <a:pt x="157163" y="86916"/>
                    <a:pt x="80010" y="86916"/>
                    <a:pt x="0" y="86916"/>
                  </a:cubicBezTo>
                  <a:cubicBezTo>
                    <a:pt x="0" y="456485"/>
                    <a:pt x="0" y="823198"/>
                    <a:pt x="0" y="1193721"/>
                  </a:cubicBezTo>
                  <a:lnTo>
                    <a:pt x="344805" y="1193721"/>
                  </a:lnTo>
                  <a:close/>
                  <a:moveTo>
                    <a:pt x="315278" y="971788"/>
                  </a:moveTo>
                  <a:cubicBezTo>
                    <a:pt x="289560" y="971788"/>
                    <a:pt x="264795" y="971788"/>
                    <a:pt x="238125" y="971788"/>
                  </a:cubicBezTo>
                  <a:cubicBezTo>
                    <a:pt x="238125" y="943213"/>
                    <a:pt x="238125" y="914638"/>
                    <a:pt x="238125" y="885110"/>
                  </a:cubicBezTo>
                  <a:cubicBezTo>
                    <a:pt x="263843" y="885110"/>
                    <a:pt x="287655" y="885110"/>
                    <a:pt x="315278" y="885110"/>
                  </a:cubicBezTo>
                  <a:cubicBezTo>
                    <a:pt x="315278" y="914638"/>
                    <a:pt x="315278" y="943213"/>
                    <a:pt x="315278" y="971788"/>
                  </a:cubicBezTo>
                  <a:close/>
                  <a:moveTo>
                    <a:pt x="315278" y="724138"/>
                  </a:moveTo>
                  <a:cubicBezTo>
                    <a:pt x="289560" y="724138"/>
                    <a:pt x="264795" y="724138"/>
                    <a:pt x="238125" y="724138"/>
                  </a:cubicBezTo>
                  <a:cubicBezTo>
                    <a:pt x="238125" y="695563"/>
                    <a:pt x="238125" y="666988"/>
                    <a:pt x="238125" y="637460"/>
                  </a:cubicBezTo>
                  <a:cubicBezTo>
                    <a:pt x="262890" y="637460"/>
                    <a:pt x="287655" y="637460"/>
                    <a:pt x="315278" y="637460"/>
                  </a:cubicBezTo>
                  <a:cubicBezTo>
                    <a:pt x="315278" y="666988"/>
                    <a:pt x="315278" y="694610"/>
                    <a:pt x="315278" y="724138"/>
                  </a:cubicBezTo>
                  <a:close/>
                  <a:moveTo>
                    <a:pt x="239078" y="265033"/>
                  </a:moveTo>
                  <a:cubicBezTo>
                    <a:pt x="263843" y="265033"/>
                    <a:pt x="288608" y="265033"/>
                    <a:pt x="316230" y="265033"/>
                  </a:cubicBezTo>
                  <a:cubicBezTo>
                    <a:pt x="316230" y="295513"/>
                    <a:pt x="316230" y="323135"/>
                    <a:pt x="316230" y="353616"/>
                  </a:cubicBezTo>
                  <a:cubicBezTo>
                    <a:pt x="290513" y="353616"/>
                    <a:pt x="266700" y="353616"/>
                    <a:pt x="239078" y="353616"/>
                  </a:cubicBezTo>
                  <a:cubicBezTo>
                    <a:pt x="239078" y="324088"/>
                    <a:pt x="239078" y="295513"/>
                    <a:pt x="239078" y="265033"/>
                  </a:cubicBezTo>
                  <a:close/>
                  <a:moveTo>
                    <a:pt x="238125" y="388858"/>
                  </a:moveTo>
                  <a:cubicBezTo>
                    <a:pt x="262890" y="388858"/>
                    <a:pt x="286703" y="388858"/>
                    <a:pt x="314325" y="388858"/>
                  </a:cubicBezTo>
                  <a:cubicBezTo>
                    <a:pt x="314325" y="417433"/>
                    <a:pt x="314325" y="446008"/>
                    <a:pt x="314325" y="477441"/>
                  </a:cubicBezTo>
                  <a:cubicBezTo>
                    <a:pt x="288608" y="477441"/>
                    <a:pt x="263843" y="477441"/>
                    <a:pt x="238125" y="477441"/>
                  </a:cubicBezTo>
                  <a:cubicBezTo>
                    <a:pt x="238125" y="447913"/>
                    <a:pt x="238125" y="419338"/>
                    <a:pt x="238125" y="388858"/>
                  </a:cubicBezTo>
                  <a:close/>
                  <a:moveTo>
                    <a:pt x="238125" y="761285"/>
                  </a:moveTo>
                  <a:cubicBezTo>
                    <a:pt x="263843" y="761285"/>
                    <a:pt x="288608" y="761285"/>
                    <a:pt x="314325" y="761285"/>
                  </a:cubicBezTo>
                  <a:cubicBezTo>
                    <a:pt x="314325" y="789860"/>
                    <a:pt x="314325" y="817483"/>
                    <a:pt x="314325" y="848916"/>
                  </a:cubicBezTo>
                  <a:cubicBezTo>
                    <a:pt x="288608" y="848916"/>
                    <a:pt x="263843" y="848916"/>
                    <a:pt x="238125" y="848916"/>
                  </a:cubicBezTo>
                  <a:cubicBezTo>
                    <a:pt x="238125" y="818435"/>
                    <a:pt x="238125" y="790813"/>
                    <a:pt x="238125" y="761285"/>
                  </a:cubicBezTo>
                  <a:close/>
                  <a:moveTo>
                    <a:pt x="103823" y="1094660"/>
                  </a:moveTo>
                  <a:cubicBezTo>
                    <a:pt x="79058" y="1094660"/>
                    <a:pt x="54293" y="1094660"/>
                    <a:pt x="26670" y="1094660"/>
                  </a:cubicBezTo>
                  <a:cubicBezTo>
                    <a:pt x="26670" y="1065133"/>
                    <a:pt x="26670" y="1038463"/>
                    <a:pt x="26670" y="1008935"/>
                  </a:cubicBezTo>
                  <a:cubicBezTo>
                    <a:pt x="52388" y="1008935"/>
                    <a:pt x="77153" y="1008935"/>
                    <a:pt x="103823" y="1008935"/>
                  </a:cubicBezTo>
                  <a:cubicBezTo>
                    <a:pt x="103823" y="1036558"/>
                    <a:pt x="103823" y="1065133"/>
                    <a:pt x="103823" y="1094660"/>
                  </a:cubicBezTo>
                  <a:close/>
                  <a:moveTo>
                    <a:pt x="103823" y="971788"/>
                  </a:moveTo>
                  <a:cubicBezTo>
                    <a:pt x="79058" y="971788"/>
                    <a:pt x="54293" y="971788"/>
                    <a:pt x="27623" y="971788"/>
                  </a:cubicBezTo>
                  <a:cubicBezTo>
                    <a:pt x="27623" y="943213"/>
                    <a:pt x="27623" y="915591"/>
                    <a:pt x="27623" y="885110"/>
                  </a:cubicBezTo>
                  <a:cubicBezTo>
                    <a:pt x="53340" y="885110"/>
                    <a:pt x="78105" y="885110"/>
                    <a:pt x="103823" y="885110"/>
                  </a:cubicBezTo>
                  <a:cubicBezTo>
                    <a:pt x="103823" y="913685"/>
                    <a:pt x="103823" y="942260"/>
                    <a:pt x="103823" y="971788"/>
                  </a:cubicBezTo>
                  <a:close/>
                  <a:moveTo>
                    <a:pt x="104775" y="847010"/>
                  </a:moveTo>
                  <a:cubicBezTo>
                    <a:pt x="80010" y="847010"/>
                    <a:pt x="55245" y="847010"/>
                    <a:pt x="28575" y="847010"/>
                  </a:cubicBezTo>
                  <a:cubicBezTo>
                    <a:pt x="28575" y="818435"/>
                    <a:pt x="28575" y="790813"/>
                    <a:pt x="28575" y="760333"/>
                  </a:cubicBezTo>
                  <a:cubicBezTo>
                    <a:pt x="54293" y="760333"/>
                    <a:pt x="78105" y="760333"/>
                    <a:pt x="104775" y="760333"/>
                  </a:cubicBezTo>
                  <a:cubicBezTo>
                    <a:pt x="104775" y="789860"/>
                    <a:pt x="104775" y="817483"/>
                    <a:pt x="104775" y="847010"/>
                  </a:cubicBezTo>
                  <a:close/>
                  <a:moveTo>
                    <a:pt x="28575" y="724138"/>
                  </a:moveTo>
                  <a:cubicBezTo>
                    <a:pt x="28575" y="696516"/>
                    <a:pt x="28575" y="667941"/>
                    <a:pt x="28575" y="637460"/>
                  </a:cubicBezTo>
                  <a:cubicBezTo>
                    <a:pt x="54293" y="637460"/>
                    <a:pt x="79058" y="637460"/>
                    <a:pt x="104775" y="637460"/>
                  </a:cubicBezTo>
                  <a:cubicBezTo>
                    <a:pt x="104775" y="666035"/>
                    <a:pt x="104775" y="694610"/>
                    <a:pt x="104775" y="724138"/>
                  </a:cubicBezTo>
                  <a:cubicBezTo>
                    <a:pt x="80010" y="724138"/>
                    <a:pt x="55245" y="724138"/>
                    <a:pt x="28575" y="724138"/>
                  </a:cubicBezTo>
                  <a:close/>
                  <a:moveTo>
                    <a:pt x="104775" y="601266"/>
                  </a:moveTo>
                  <a:cubicBezTo>
                    <a:pt x="79058" y="601266"/>
                    <a:pt x="54293" y="601266"/>
                    <a:pt x="27623" y="601266"/>
                  </a:cubicBezTo>
                  <a:cubicBezTo>
                    <a:pt x="27623" y="571738"/>
                    <a:pt x="27623" y="544116"/>
                    <a:pt x="27623" y="514588"/>
                  </a:cubicBezTo>
                  <a:cubicBezTo>
                    <a:pt x="53340" y="514588"/>
                    <a:pt x="78105" y="514588"/>
                    <a:pt x="104775" y="514588"/>
                  </a:cubicBezTo>
                  <a:cubicBezTo>
                    <a:pt x="104775" y="544116"/>
                    <a:pt x="104775" y="571738"/>
                    <a:pt x="104775" y="601266"/>
                  </a:cubicBezTo>
                  <a:close/>
                  <a:moveTo>
                    <a:pt x="209550" y="1094660"/>
                  </a:moveTo>
                  <a:cubicBezTo>
                    <a:pt x="184785" y="1094660"/>
                    <a:pt x="159068" y="1094660"/>
                    <a:pt x="132398" y="1094660"/>
                  </a:cubicBezTo>
                  <a:cubicBezTo>
                    <a:pt x="132398" y="1067038"/>
                    <a:pt x="132398" y="1038463"/>
                    <a:pt x="132398" y="1008935"/>
                  </a:cubicBezTo>
                  <a:cubicBezTo>
                    <a:pt x="159068" y="1008935"/>
                    <a:pt x="182880" y="1008935"/>
                    <a:pt x="209550" y="1008935"/>
                  </a:cubicBezTo>
                  <a:cubicBezTo>
                    <a:pt x="209550" y="1037510"/>
                    <a:pt x="209550" y="1065133"/>
                    <a:pt x="209550" y="1094660"/>
                  </a:cubicBezTo>
                  <a:close/>
                  <a:moveTo>
                    <a:pt x="132398" y="476488"/>
                  </a:moveTo>
                  <a:cubicBezTo>
                    <a:pt x="132398" y="446960"/>
                    <a:pt x="132398" y="418385"/>
                    <a:pt x="132398" y="387906"/>
                  </a:cubicBezTo>
                  <a:cubicBezTo>
                    <a:pt x="159068" y="387906"/>
                    <a:pt x="182880" y="387906"/>
                    <a:pt x="208598" y="387906"/>
                  </a:cubicBezTo>
                  <a:cubicBezTo>
                    <a:pt x="208598" y="417433"/>
                    <a:pt x="208598" y="446008"/>
                    <a:pt x="208598" y="476488"/>
                  </a:cubicBezTo>
                  <a:cubicBezTo>
                    <a:pt x="184785" y="476488"/>
                    <a:pt x="159068" y="476488"/>
                    <a:pt x="132398" y="476488"/>
                  </a:cubicBezTo>
                  <a:close/>
                  <a:moveTo>
                    <a:pt x="209550" y="971788"/>
                  </a:moveTo>
                  <a:cubicBezTo>
                    <a:pt x="183833" y="971788"/>
                    <a:pt x="159068" y="971788"/>
                    <a:pt x="132398" y="971788"/>
                  </a:cubicBezTo>
                  <a:cubicBezTo>
                    <a:pt x="132398" y="943213"/>
                    <a:pt x="132398" y="914638"/>
                    <a:pt x="132398" y="885110"/>
                  </a:cubicBezTo>
                  <a:cubicBezTo>
                    <a:pt x="158115" y="885110"/>
                    <a:pt x="181928" y="885110"/>
                    <a:pt x="209550" y="885110"/>
                  </a:cubicBezTo>
                  <a:cubicBezTo>
                    <a:pt x="209550" y="914638"/>
                    <a:pt x="209550" y="943213"/>
                    <a:pt x="209550" y="971788"/>
                  </a:cubicBezTo>
                  <a:close/>
                  <a:moveTo>
                    <a:pt x="209550" y="724138"/>
                  </a:moveTo>
                  <a:cubicBezTo>
                    <a:pt x="183833" y="724138"/>
                    <a:pt x="159068" y="724138"/>
                    <a:pt x="132398" y="724138"/>
                  </a:cubicBezTo>
                  <a:cubicBezTo>
                    <a:pt x="132398" y="695563"/>
                    <a:pt x="132398" y="667941"/>
                    <a:pt x="132398" y="637460"/>
                  </a:cubicBezTo>
                  <a:cubicBezTo>
                    <a:pt x="157163" y="637460"/>
                    <a:pt x="181928" y="637460"/>
                    <a:pt x="209550" y="637460"/>
                  </a:cubicBezTo>
                  <a:cubicBezTo>
                    <a:pt x="209550" y="666988"/>
                    <a:pt x="209550" y="694610"/>
                    <a:pt x="209550" y="724138"/>
                  </a:cubicBezTo>
                  <a:close/>
                  <a:moveTo>
                    <a:pt x="209550" y="601266"/>
                  </a:moveTo>
                  <a:cubicBezTo>
                    <a:pt x="183833" y="601266"/>
                    <a:pt x="159068" y="601266"/>
                    <a:pt x="133350" y="601266"/>
                  </a:cubicBezTo>
                  <a:cubicBezTo>
                    <a:pt x="133350" y="572691"/>
                    <a:pt x="133350" y="545068"/>
                    <a:pt x="133350" y="514588"/>
                  </a:cubicBezTo>
                  <a:cubicBezTo>
                    <a:pt x="158115" y="514588"/>
                    <a:pt x="182880" y="514588"/>
                    <a:pt x="209550" y="514588"/>
                  </a:cubicBezTo>
                  <a:cubicBezTo>
                    <a:pt x="209550" y="544116"/>
                    <a:pt x="209550" y="571738"/>
                    <a:pt x="209550" y="601266"/>
                  </a:cubicBezTo>
                  <a:close/>
                  <a:moveTo>
                    <a:pt x="133350" y="142160"/>
                  </a:moveTo>
                  <a:cubicBezTo>
                    <a:pt x="158115" y="142160"/>
                    <a:pt x="183833" y="142160"/>
                    <a:pt x="209550" y="142160"/>
                  </a:cubicBezTo>
                  <a:cubicBezTo>
                    <a:pt x="209550" y="171688"/>
                    <a:pt x="209550" y="200263"/>
                    <a:pt x="209550" y="230743"/>
                  </a:cubicBezTo>
                  <a:cubicBezTo>
                    <a:pt x="182880" y="230743"/>
                    <a:pt x="159068" y="230743"/>
                    <a:pt x="133350" y="230743"/>
                  </a:cubicBezTo>
                  <a:cubicBezTo>
                    <a:pt x="133350" y="200263"/>
                    <a:pt x="133350" y="172641"/>
                    <a:pt x="133350" y="142160"/>
                  </a:cubicBezTo>
                  <a:close/>
                  <a:moveTo>
                    <a:pt x="132398" y="265033"/>
                  </a:moveTo>
                  <a:cubicBezTo>
                    <a:pt x="158115" y="265033"/>
                    <a:pt x="182880" y="265033"/>
                    <a:pt x="209550" y="265033"/>
                  </a:cubicBezTo>
                  <a:cubicBezTo>
                    <a:pt x="209550" y="294560"/>
                    <a:pt x="209550" y="323135"/>
                    <a:pt x="209550" y="353616"/>
                  </a:cubicBezTo>
                  <a:cubicBezTo>
                    <a:pt x="184785" y="353616"/>
                    <a:pt x="160020" y="353616"/>
                    <a:pt x="132398" y="353616"/>
                  </a:cubicBezTo>
                  <a:cubicBezTo>
                    <a:pt x="132398" y="323135"/>
                    <a:pt x="132398" y="294560"/>
                    <a:pt x="132398" y="265033"/>
                  </a:cubicBezTo>
                  <a:close/>
                  <a:moveTo>
                    <a:pt x="26670" y="153591"/>
                  </a:moveTo>
                  <a:cubicBezTo>
                    <a:pt x="26670" y="148828"/>
                    <a:pt x="35243" y="141208"/>
                    <a:pt x="40005" y="140256"/>
                  </a:cubicBezTo>
                  <a:cubicBezTo>
                    <a:pt x="60008" y="138351"/>
                    <a:pt x="80963" y="139303"/>
                    <a:pt x="103823" y="139303"/>
                  </a:cubicBezTo>
                  <a:cubicBezTo>
                    <a:pt x="103823" y="169783"/>
                    <a:pt x="103823" y="199310"/>
                    <a:pt x="103823" y="230743"/>
                  </a:cubicBezTo>
                  <a:cubicBezTo>
                    <a:pt x="80963" y="230743"/>
                    <a:pt x="59055" y="231696"/>
                    <a:pt x="38100" y="229791"/>
                  </a:cubicBezTo>
                  <a:cubicBezTo>
                    <a:pt x="34290" y="229791"/>
                    <a:pt x="27623" y="221218"/>
                    <a:pt x="27623" y="216456"/>
                  </a:cubicBezTo>
                  <a:cubicBezTo>
                    <a:pt x="25718" y="196453"/>
                    <a:pt x="25718" y="174546"/>
                    <a:pt x="26670" y="153591"/>
                  </a:cubicBezTo>
                  <a:close/>
                  <a:moveTo>
                    <a:pt x="26670" y="325993"/>
                  </a:moveTo>
                  <a:cubicBezTo>
                    <a:pt x="26670" y="256460"/>
                    <a:pt x="31433" y="252651"/>
                    <a:pt x="104775" y="266938"/>
                  </a:cubicBezTo>
                  <a:cubicBezTo>
                    <a:pt x="104775" y="296466"/>
                    <a:pt x="104775" y="324088"/>
                    <a:pt x="104775" y="355521"/>
                  </a:cubicBezTo>
                  <a:cubicBezTo>
                    <a:pt x="81915" y="355521"/>
                    <a:pt x="60008" y="356473"/>
                    <a:pt x="38100" y="354568"/>
                  </a:cubicBezTo>
                  <a:cubicBezTo>
                    <a:pt x="34290" y="354568"/>
                    <a:pt x="28575" y="346948"/>
                    <a:pt x="26670" y="342185"/>
                  </a:cubicBezTo>
                  <a:cubicBezTo>
                    <a:pt x="24765" y="337423"/>
                    <a:pt x="26670" y="330756"/>
                    <a:pt x="26670" y="3259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CE682B8-5BD4-4732-9491-F4A67F6D0095}"/>
              </a:ext>
            </a:extLst>
          </p:cNvPr>
          <p:cNvGrpSpPr/>
          <p:nvPr/>
        </p:nvGrpSpPr>
        <p:grpSpPr>
          <a:xfrm rot="2779377">
            <a:off x="6882919" y="891553"/>
            <a:ext cx="612565" cy="807484"/>
            <a:chOff x="5733204" y="4148522"/>
            <a:chExt cx="1306402" cy="17221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92857E0-9B62-493F-A111-D9EF7F78869B}"/>
                </a:ext>
              </a:extLst>
            </p:cNvPr>
            <p:cNvGrpSpPr/>
            <p:nvPr/>
          </p:nvGrpSpPr>
          <p:grpSpPr>
            <a:xfrm>
              <a:off x="5733204" y="4148522"/>
              <a:ext cx="1306402" cy="1722100"/>
              <a:chOff x="2445111" y="599435"/>
              <a:chExt cx="5312311" cy="7002691"/>
            </a:xfrm>
            <a:solidFill>
              <a:schemeClr val="accent3"/>
            </a:solidFill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766ABEC5-ACD6-42E5-A96E-6BEB7E14B6EB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5B7E80D-D016-43CF-8467-C0B9A50C4F7B}"/>
                  </a:ext>
                </a:extLst>
              </p:cNvPr>
              <p:cNvSpPr/>
              <p:nvPr/>
            </p:nvSpPr>
            <p:spPr>
              <a:xfrm>
                <a:off x="2473235" y="4334670"/>
                <a:ext cx="1615901" cy="31589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86845B7-1E20-4243-865B-FB714623E09B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3846B13F-CF9C-45C6-9F45-A818A825B7B8}"/>
                </a:ext>
              </a:extLst>
            </p:cNvPr>
            <p:cNvGrpSpPr/>
            <p:nvPr/>
          </p:nvGrpSpPr>
          <p:grpSpPr>
            <a:xfrm>
              <a:off x="5960899" y="4970731"/>
              <a:ext cx="821311" cy="845919"/>
              <a:chOff x="954383" y="599435"/>
              <a:chExt cx="6803039" cy="7006874"/>
            </a:xfrm>
            <a:solidFill>
              <a:schemeClr val="accent3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83D043E-F20A-4CA0-9C3B-8029FEA6F9C3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6BCA537-0004-40B7-AB2B-A9EF9D429073}"/>
                  </a:ext>
                </a:extLst>
              </p:cNvPr>
              <p:cNvSpPr/>
              <p:nvPr/>
            </p:nvSpPr>
            <p:spPr>
              <a:xfrm>
                <a:off x="954383" y="4447323"/>
                <a:ext cx="1615901" cy="3158986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8C39085-AF1A-4ECA-BBCB-4807E6143976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3822EB5-523E-4C82-A4CD-F151154C2A33}"/>
              </a:ext>
            </a:extLst>
          </p:cNvPr>
          <p:cNvGrpSpPr/>
          <p:nvPr/>
        </p:nvGrpSpPr>
        <p:grpSpPr>
          <a:xfrm rot="18305502">
            <a:off x="4593929" y="1486661"/>
            <a:ext cx="889290" cy="318443"/>
            <a:chOff x="2751274" y="4274125"/>
            <a:chExt cx="1502839" cy="53814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B4B5651-3798-4C82-9B98-AD8870D8932E}"/>
                </a:ext>
              </a:extLst>
            </p:cNvPr>
            <p:cNvSpPr/>
            <p:nvPr/>
          </p:nvSpPr>
          <p:spPr>
            <a:xfrm>
              <a:off x="2751274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EB5C5F8-527E-4E08-9DBF-E2FF9FFD89BB}"/>
                </a:ext>
              </a:extLst>
            </p:cNvPr>
            <p:cNvSpPr/>
            <p:nvPr/>
          </p:nvSpPr>
          <p:spPr>
            <a:xfrm>
              <a:off x="3010694" y="4274125"/>
              <a:ext cx="592070" cy="490966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47BB29C-A56C-419B-95ED-154F2D072E78}"/>
                </a:ext>
              </a:extLst>
            </p:cNvPr>
            <p:cNvSpPr/>
            <p:nvPr/>
          </p:nvSpPr>
          <p:spPr>
            <a:xfrm>
              <a:off x="3593508" y="4427305"/>
              <a:ext cx="369266" cy="306207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25FFA65-E02C-4117-9472-B796ABF2FC02}"/>
                </a:ext>
              </a:extLst>
            </p:cNvPr>
            <p:cNvSpPr/>
            <p:nvPr/>
          </p:nvSpPr>
          <p:spPr>
            <a:xfrm>
              <a:off x="3958709" y="4512144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0AED753-A5F1-4786-A3CB-CAECBB79D969}"/>
              </a:ext>
            </a:extLst>
          </p:cNvPr>
          <p:cNvGrpSpPr/>
          <p:nvPr/>
        </p:nvGrpSpPr>
        <p:grpSpPr>
          <a:xfrm rot="20616275">
            <a:off x="5299953" y="850101"/>
            <a:ext cx="822437" cy="417980"/>
            <a:chOff x="1786971" y="4942919"/>
            <a:chExt cx="2041538" cy="1037553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7447D596-ACB5-4424-96E8-9DAB3FEC36AC}"/>
                </a:ext>
              </a:extLst>
            </p:cNvPr>
            <p:cNvSpPr/>
            <p:nvPr/>
          </p:nvSpPr>
          <p:spPr>
            <a:xfrm>
              <a:off x="1886713" y="4942919"/>
              <a:ext cx="1842053" cy="6216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rapezoid 142">
              <a:extLst>
                <a:ext uri="{FF2B5EF4-FFF2-40B4-BE49-F238E27FC236}">
                  <a16:creationId xmlns:a16="http://schemas.microsoft.com/office/drawing/2014/main" id="{DA35CCDD-1D1E-4CB2-87D2-4C2DBD82BF7D}"/>
                </a:ext>
              </a:extLst>
            </p:cNvPr>
            <p:cNvSpPr/>
            <p:nvPr/>
          </p:nvSpPr>
          <p:spPr>
            <a:xfrm>
              <a:off x="1786971" y="5005087"/>
              <a:ext cx="2041538" cy="972483"/>
            </a:xfrm>
            <a:prstGeom prst="trapezoid">
              <a:avLst>
                <a:gd name="adj" fmla="val 154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2ADB4862-A01A-4868-B964-13C3643102BC}"/>
                </a:ext>
              </a:extLst>
            </p:cNvPr>
            <p:cNvSpPr/>
            <p:nvPr/>
          </p:nvSpPr>
          <p:spPr>
            <a:xfrm>
              <a:off x="1950379" y="5043805"/>
              <a:ext cx="1714722" cy="187750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B260B09-5284-4ED4-AC15-61105CD48A51}"/>
                </a:ext>
              </a:extLst>
            </p:cNvPr>
            <p:cNvGrpSpPr/>
            <p:nvPr/>
          </p:nvGrpSpPr>
          <p:grpSpPr>
            <a:xfrm>
              <a:off x="2260924" y="5043805"/>
              <a:ext cx="1107473" cy="187751"/>
              <a:chOff x="7962899" y="2433000"/>
              <a:chExt cx="2294160" cy="371747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F0960AB9-296A-4545-BFBD-EAE05F5A14F4}"/>
                  </a:ext>
                </a:extLst>
              </p:cNvPr>
              <p:cNvGrpSpPr/>
              <p:nvPr/>
            </p:nvGrpSpPr>
            <p:grpSpPr>
              <a:xfrm>
                <a:off x="7962899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64C8C39-A170-4025-8B64-C55A9C7D233C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60E3A525-C86A-4528-8E2C-691ED26FD651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Trapezoid 209">
                  <a:extLst>
                    <a:ext uri="{FF2B5EF4-FFF2-40B4-BE49-F238E27FC236}">
                      <a16:creationId xmlns:a16="http://schemas.microsoft.com/office/drawing/2014/main" id="{B2BCC827-63B2-43E2-9F03-42CF91DD8A45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4687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EE79BC89-3B92-4CEA-A18B-29E82159FA04}"/>
                  </a:ext>
                </a:extLst>
              </p:cNvPr>
              <p:cNvGrpSpPr/>
              <p:nvPr/>
            </p:nvGrpSpPr>
            <p:grpSpPr>
              <a:xfrm>
                <a:off x="8933083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4F3F5E0B-1563-4640-AB5A-7500C14D1E84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A4DFC1FD-BB29-452D-A501-F24355354C37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Trapezoid 206">
                  <a:extLst>
                    <a:ext uri="{FF2B5EF4-FFF2-40B4-BE49-F238E27FC236}">
                      <a16:creationId xmlns:a16="http://schemas.microsoft.com/office/drawing/2014/main" id="{69A66F7B-F619-41E5-9573-9F342491B392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67722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5755627-7909-4AC8-AA8E-1F75FE65BB28}"/>
                  </a:ext>
                </a:extLst>
              </p:cNvPr>
              <p:cNvGrpSpPr/>
              <p:nvPr/>
            </p:nvGrpSpPr>
            <p:grpSpPr>
              <a:xfrm>
                <a:off x="9912792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007F6FB-9E07-4A83-B4A0-AF79E3419044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52D144E-3CC4-4026-BAAA-8E24C5C819CC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Trapezoid 203">
                  <a:extLst>
                    <a:ext uri="{FF2B5EF4-FFF2-40B4-BE49-F238E27FC236}">
                      <a16:creationId xmlns:a16="http://schemas.microsoft.com/office/drawing/2014/main" id="{869A4A3C-B911-4397-9489-5304F0CE46D8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1204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6" name="Trapezoid 145">
              <a:extLst>
                <a:ext uri="{FF2B5EF4-FFF2-40B4-BE49-F238E27FC236}">
                  <a16:creationId xmlns:a16="http://schemas.microsoft.com/office/drawing/2014/main" id="{0EA9601F-A088-4C4A-9905-C84DB0F86628}"/>
                </a:ext>
              </a:extLst>
            </p:cNvPr>
            <p:cNvSpPr/>
            <p:nvPr/>
          </p:nvSpPr>
          <p:spPr>
            <a:xfrm>
              <a:off x="1842501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Trapezoid 146">
              <a:extLst>
                <a:ext uri="{FF2B5EF4-FFF2-40B4-BE49-F238E27FC236}">
                  <a16:creationId xmlns:a16="http://schemas.microsoft.com/office/drawing/2014/main" id="{C1D981AE-AC60-4BD7-BE4A-199A1B1B9A14}"/>
                </a:ext>
              </a:extLst>
            </p:cNvPr>
            <p:cNvSpPr/>
            <p:nvPr/>
          </p:nvSpPr>
          <p:spPr>
            <a:xfrm>
              <a:off x="2313764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rapezoid 147">
              <a:extLst>
                <a:ext uri="{FF2B5EF4-FFF2-40B4-BE49-F238E27FC236}">
                  <a16:creationId xmlns:a16="http://schemas.microsoft.com/office/drawing/2014/main" id="{DC1979EC-476C-42A2-9703-D1CD7A865388}"/>
                </a:ext>
              </a:extLst>
            </p:cNvPr>
            <p:cNvSpPr/>
            <p:nvPr/>
          </p:nvSpPr>
          <p:spPr>
            <a:xfrm>
              <a:off x="2785027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Trapezoid 148">
              <a:extLst>
                <a:ext uri="{FF2B5EF4-FFF2-40B4-BE49-F238E27FC236}">
                  <a16:creationId xmlns:a16="http://schemas.microsoft.com/office/drawing/2014/main" id="{64F7F7C8-22FC-40DE-93B0-CECCF6DFFFD7}"/>
                </a:ext>
              </a:extLst>
            </p:cNvPr>
            <p:cNvSpPr/>
            <p:nvPr/>
          </p:nvSpPr>
          <p:spPr>
            <a:xfrm>
              <a:off x="3256290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99F0E612-AD4B-4CF0-ABDC-F54A10016368}"/>
                </a:ext>
              </a:extLst>
            </p:cNvPr>
            <p:cNvGrpSpPr/>
            <p:nvPr/>
          </p:nvGrpSpPr>
          <p:grpSpPr>
            <a:xfrm>
              <a:off x="1962670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93819EFF-F8AF-49C4-8FD3-33B0B5392C8B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05888C41-3543-4116-9258-0D8008043141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662D38A8-E710-4548-B8C7-A98238FE5246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420F5C40-9B65-4883-9E09-5CB04D240DB9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7A91174B-38A1-4C7E-906F-55FFC36E588E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A550042E-113C-41E5-9103-9323DB005237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BEF29CD8-3409-4F29-8A4B-D97F16E47D2E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4BC85D13-C132-4260-9AD8-DCC4622DCAA3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1ED50C64-8D42-451D-A947-AE5A60FD8EF8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97873B36-6C45-4D42-8699-12FADDB13333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6FDFD072-130F-4914-B223-3E7E2A80360C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05CCD95-A996-4579-967A-04114BB1E840}"/>
                </a:ext>
              </a:extLst>
            </p:cNvPr>
            <p:cNvGrpSpPr/>
            <p:nvPr/>
          </p:nvGrpSpPr>
          <p:grpSpPr>
            <a:xfrm>
              <a:off x="2430707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CA470CB0-A345-4222-AC54-DBDF56FF8F2D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97B50F90-62EB-4A9E-88C6-30B46A259DFF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2CD20A42-9801-4057-9B94-A49DDCC771D7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C3C8E632-0240-41BF-99B1-758AF2011069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78FE3A7D-7F03-4E8E-BF9B-74E6E443FF64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4F79A7EE-0783-4E74-B633-88FF157E00DE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60BD2208-9275-44EF-9A6E-08DF1AC572A9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A76FA86B-6CA7-4817-9331-489184C831C6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BFD97250-976E-4051-87F2-D520544A209A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DDE74128-0C20-455C-83D5-A1A74F583170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7FF35C02-025D-4C2E-BFED-0E41D0E0E6C7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D23EB9A-3246-4C25-AFBA-FDC71886BA26}"/>
                </a:ext>
              </a:extLst>
            </p:cNvPr>
            <p:cNvGrpSpPr/>
            <p:nvPr/>
          </p:nvGrpSpPr>
          <p:grpSpPr>
            <a:xfrm>
              <a:off x="2898745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7173BA78-9D5A-4316-B78F-FE2F0FB649C8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: Rounded Corners 166">
                <a:extLst>
                  <a:ext uri="{FF2B5EF4-FFF2-40B4-BE49-F238E27FC236}">
                    <a16:creationId xmlns:a16="http://schemas.microsoft.com/office/drawing/2014/main" id="{ADE339D7-95D5-48D1-93CB-F12DF5664AF7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: Rounded Corners 167">
                <a:extLst>
                  <a:ext uri="{FF2B5EF4-FFF2-40B4-BE49-F238E27FC236}">
                    <a16:creationId xmlns:a16="http://schemas.microsoft.com/office/drawing/2014/main" id="{FB766D79-1D08-4E31-AE96-772F0A13DFC4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AC1E6949-9F87-4820-8A40-3B1C6BE01826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: Rounded Corners 169">
                <a:extLst>
                  <a:ext uri="{FF2B5EF4-FFF2-40B4-BE49-F238E27FC236}">
                    <a16:creationId xmlns:a16="http://schemas.microsoft.com/office/drawing/2014/main" id="{06D70A2C-0CA1-430E-B355-7DDC1A98C76D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: Rounded Corners 170">
                <a:extLst>
                  <a:ext uri="{FF2B5EF4-FFF2-40B4-BE49-F238E27FC236}">
                    <a16:creationId xmlns:a16="http://schemas.microsoft.com/office/drawing/2014/main" id="{E424DEA4-A2BA-4E67-BC5B-CEA176982D42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: Rounded Corners 171">
                <a:extLst>
                  <a:ext uri="{FF2B5EF4-FFF2-40B4-BE49-F238E27FC236}">
                    <a16:creationId xmlns:a16="http://schemas.microsoft.com/office/drawing/2014/main" id="{B405F6FB-D76D-465B-AE2E-B0FFCEB0B9E7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D25FF45E-215E-4CAB-B547-BAD6789B3462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: Rounded Corners 173">
                <a:extLst>
                  <a:ext uri="{FF2B5EF4-FFF2-40B4-BE49-F238E27FC236}">
                    <a16:creationId xmlns:a16="http://schemas.microsoft.com/office/drawing/2014/main" id="{9CC4FC62-361C-40C6-9BBC-598D12F13E67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: Rounded Corners 174">
                <a:extLst>
                  <a:ext uri="{FF2B5EF4-FFF2-40B4-BE49-F238E27FC236}">
                    <a16:creationId xmlns:a16="http://schemas.microsoft.com/office/drawing/2014/main" id="{EEA8BC6F-34E8-4C5C-90FD-8F6D8A86F143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: Rounded Corners 175">
                <a:extLst>
                  <a:ext uri="{FF2B5EF4-FFF2-40B4-BE49-F238E27FC236}">
                    <a16:creationId xmlns:a16="http://schemas.microsoft.com/office/drawing/2014/main" id="{3CED7599-7501-4E89-BFDE-B39BCAFFD832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32DD48E-9E7F-4BA6-BB3E-BF8E12F27CE3}"/>
                </a:ext>
              </a:extLst>
            </p:cNvPr>
            <p:cNvGrpSpPr/>
            <p:nvPr/>
          </p:nvGrpSpPr>
          <p:grpSpPr>
            <a:xfrm>
              <a:off x="3366783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C9CE602C-B300-4A6A-8D9B-45F1A026F292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B067AC5B-97B6-4538-BE8E-3D1F47C44354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C1BED85F-E22F-4CC9-A79A-B55BB01F5C6D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: Rounded Corners 157">
                <a:extLst>
                  <a:ext uri="{FF2B5EF4-FFF2-40B4-BE49-F238E27FC236}">
                    <a16:creationId xmlns:a16="http://schemas.microsoft.com/office/drawing/2014/main" id="{EE687F1C-B13A-436B-8169-A80550F9F604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815324F1-1628-4ACD-BDB7-F9609E3030C7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D97578E1-DF34-42D3-81E9-37A5C347513E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433CEEB6-F0A7-40E7-BEC8-2A6F8CC861DB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D5AB8412-462C-4751-8DFE-385541547B58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09051FD0-0B97-45D8-9311-7987A53647D2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73A3168D-90D3-4FBE-BF21-5EC17D1DF06F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661B1102-D192-4264-8E8A-E117BB357C31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4" name="Graphic 153">
              <a:extLst>
                <a:ext uri="{FF2B5EF4-FFF2-40B4-BE49-F238E27FC236}">
                  <a16:creationId xmlns:a16="http://schemas.microsoft.com/office/drawing/2014/main" id="{2359835D-458D-49E3-8B57-05439233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3781" y="5671824"/>
              <a:ext cx="1940381" cy="308648"/>
            </a:xfrm>
            <a:prstGeom prst="rect">
              <a:avLst/>
            </a:prstGeom>
          </p:spPr>
        </p:pic>
      </p:grpSp>
      <p:sp>
        <p:nvSpPr>
          <p:cNvPr id="213" name="Oval 212">
            <a:extLst>
              <a:ext uri="{FF2B5EF4-FFF2-40B4-BE49-F238E27FC236}">
                <a16:creationId xmlns:a16="http://schemas.microsoft.com/office/drawing/2014/main" id="{0290F905-8262-4DD0-AEDF-EC7C841C039B}"/>
              </a:ext>
            </a:extLst>
          </p:cNvPr>
          <p:cNvSpPr/>
          <p:nvPr/>
        </p:nvSpPr>
        <p:spPr>
          <a:xfrm>
            <a:off x="3352442" y="1755605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7197A7C-EDB3-4158-A8BF-D1D46C07B0E1}"/>
              </a:ext>
            </a:extLst>
          </p:cNvPr>
          <p:cNvSpPr/>
          <p:nvPr/>
        </p:nvSpPr>
        <p:spPr>
          <a:xfrm>
            <a:off x="3588001" y="784221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61596F0C-2382-49A1-A783-06968FAC121F}"/>
              </a:ext>
            </a:extLst>
          </p:cNvPr>
          <p:cNvSpPr/>
          <p:nvPr/>
        </p:nvSpPr>
        <p:spPr>
          <a:xfrm>
            <a:off x="3268368" y="2443048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15C8D3B-9D2D-4B96-8791-90F9C736B9D6}"/>
              </a:ext>
            </a:extLst>
          </p:cNvPr>
          <p:cNvSpPr/>
          <p:nvPr/>
        </p:nvSpPr>
        <p:spPr>
          <a:xfrm>
            <a:off x="2277581" y="2346642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C6D4F8F8-9E55-4CE6-8294-3AB46C1CC81C}"/>
              </a:ext>
            </a:extLst>
          </p:cNvPr>
          <p:cNvSpPr/>
          <p:nvPr/>
        </p:nvSpPr>
        <p:spPr>
          <a:xfrm>
            <a:off x="3374548" y="820529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BF5F5B3-A798-427A-A14C-6A3A0CC99415}"/>
              </a:ext>
            </a:extLst>
          </p:cNvPr>
          <p:cNvSpPr/>
          <p:nvPr/>
        </p:nvSpPr>
        <p:spPr>
          <a:xfrm>
            <a:off x="828956" y="261027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01E6DC6-2B4D-422C-919E-F4FFBF13FA30}"/>
              </a:ext>
            </a:extLst>
          </p:cNvPr>
          <p:cNvGrpSpPr/>
          <p:nvPr/>
        </p:nvGrpSpPr>
        <p:grpSpPr>
          <a:xfrm>
            <a:off x="4658362" y="827652"/>
            <a:ext cx="450484" cy="450484"/>
            <a:chOff x="4266660" y="45289"/>
            <a:chExt cx="768290" cy="768290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270DB740-643E-43D7-8452-0D3BF7315089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5143C45-419B-4B81-9BAA-48484BA0B9E1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1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4" name="Oval 223">
            <a:extLst>
              <a:ext uri="{FF2B5EF4-FFF2-40B4-BE49-F238E27FC236}">
                <a16:creationId xmlns:a16="http://schemas.microsoft.com/office/drawing/2014/main" id="{2BC8A8CE-D1BC-41BC-BEEA-25FB4082477B}"/>
              </a:ext>
            </a:extLst>
          </p:cNvPr>
          <p:cNvSpPr/>
          <p:nvPr/>
        </p:nvSpPr>
        <p:spPr>
          <a:xfrm>
            <a:off x="10065955" y="425234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D3FB9E13-10FA-4CB7-85C4-813B433F22DC}"/>
              </a:ext>
            </a:extLst>
          </p:cNvPr>
          <p:cNvSpPr/>
          <p:nvPr/>
        </p:nvSpPr>
        <p:spPr>
          <a:xfrm>
            <a:off x="7966626" y="3138939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352E820-BF58-44BC-9B54-4E608A882A00}"/>
              </a:ext>
            </a:extLst>
          </p:cNvPr>
          <p:cNvSpPr/>
          <p:nvPr/>
        </p:nvSpPr>
        <p:spPr>
          <a:xfrm>
            <a:off x="8895307" y="2259770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A98F426-0F33-4CF1-B3DE-1D212A320DF5}"/>
              </a:ext>
            </a:extLst>
          </p:cNvPr>
          <p:cNvSpPr/>
          <p:nvPr/>
        </p:nvSpPr>
        <p:spPr>
          <a:xfrm>
            <a:off x="8189802" y="576417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2" name="Picture 231" descr="Chart, line chart&#10;&#10;Description automatically generated">
            <a:extLst>
              <a:ext uri="{FF2B5EF4-FFF2-40B4-BE49-F238E27FC236}">
                <a16:creationId xmlns:a16="http://schemas.microsoft.com/office/drawing/2014/main" id="{3B3FC25F-D2CE-D44D-8BD4-3C3A2D552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91" y="488934"/>
            <a:ext cx="9386459" cy="5548537"/>
          </a:xfrm>
          <a:prstGeom prst="rect">
            <a:avLst/>
          </a:prstGeom>
        </p:spPr>
      </p:pic>
      <p:sp>
        <p:nvSpPr>
          <p:cNvPr id="228" name="Oval 227">
            <a:extLst>
              <a:ext uri="{FF2B5EF4-FFF2-40B4-BE49-F238E27FC236}">
                <a16:creationId xmlns:a16="http://schemas.microsoft.com/office/drawing/2014/main" id="{E8BFDFE0-78D1-43FC-8AA2-81A23D07D56F}"/>
              </a:ext>
            </a:extLst>
          </p:cNvPr>
          <p:cNvSpPr/>
          <p:nvPr/>
        </p:nvSpPr>
        <p:spPr>
          <a:xfrm>
            <a:off x="8930093" y="245034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C293A-EAAE-0B4B-A47D-70A444C10325}"/>
              </a:ext>
            </a:extLst>
          </p:cNvPr>
          <p:cNvSpPr/>
          <p:nvPr/>
        </p:nvSpPr>
        <p:spPr>
          <a:xfrm>
            <a:off x="9095784" y="576417"/>
            <a:ext cx="1638120" cy="449138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8C562B5-3423-4961-A32F-1C7B3F43B4E8}"/>
              </a:ext>
            </a:extLst>
          </p:cNvPr>
          <p:cNvSpPr/>
          <p:nvPr/>
        </p:nvSpPr>
        <p:spPr>
          <a:xfrm>
            <a:off x="10290032" y="272382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D03BB6F-4D41-4D8A-A5C0-9736AC6AA5F8}"/>
              </a:ext>
            </a:extLst>
          </p:cNvPr>
          <p:cNvSpPr/>
          <p:nvPr/>
        </p:nvSpPr>
        <p:spPr>
          <a:xfrm>
            <a:off x="10531608" y="1732740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73C6841-D415-4314-853D-16CEA879B54F}"/>
              </a:ext>
            </a:extLst>
          </p:cNvPr>
          <p:cNvSpPr/>
          <p:nvPr/>
        </p:nvSpPr>
        <p:spPr>
          <a:xfrm>
            <a:off x="904345" y="2145873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1E1607B5-64B5-47A5-8D74-932DFF0AB39F}"/>
              </a:ext>
            </a:extLst>
          </p:cNvPr>
          <p:cNvSpPr/>
          <p:nvPr/>
        </p:nvSpPr>
        <p:spPr>
          <a:xfrm flipH="1">
            <a:off x="9516898" y="2907256"/>
            <a:ext cx="1787797" cy="1972285"/>
          </a:xfrm>
          <a:custGeom>
            <a:avLst/>
            <a:gdLst>
              <a:gd name="connsiteX0" fmla="*/ 696638 w 2036454"/>
              <a:gd name="connsiteY0" fmla="*/ 2081097 h 2246601"/>
              <a:gd name="connsiteX1" fmla="*/ 717664 w 2036454"/>
              <a:gd name="connsiteY1" fmla="*/ 2094765 h 2246601"/>
              <a:gd name="connsiteX2" fmla="*/ 709915 w 2036454"/>
              <a:gd name="connsiteY2" fmla="*/ 2093208 h 2246601"/>
              <a:gd name="connsiteX3" fmla="*/ 1020136 w 2036454"/>
              <a:gd name="connsiteY3" fmla="*/ 0 h 2246601"/>
              <a:gd name="connsiteX4" fmla="*/ 1018229 w 2036454"/>
              <a:gd name="connsiteY4" fmla="*/ 147 h 2246601"/>
              <a:gd name="connsiteX5" fmla="*/ 1016319 w 2036454"/>
              <a:gd name="connsiteY5" fmla="*/ 0 h 2246601"/>
              <a:gd name="connsiteX6" fmla="*/ 0 w 2036454"/>
              <a:gd name="connsiteY6" fmla="*/ 1016319 h 2246601"/>
              <a:gd name="connsiteX7" fmla="*/ 484581 w 2036454"/>
              <a:gd name="connsiteY7" fmla="*/ 1942131 h 2246601"/>
              <a:gd name="connsiteX8" fmla="*/ 533756 w 2036454"/>
              <a:gd name="connsiteY8" fmla="*/ 2149329 h 2246601"/>
              <a:gd name="connsiteX9" fmla="*/ 663812 w 2036454"/>
              <a:gd name="connsiteY9" fmla="*/ 2246601 h 2246601"/>
              <a:gd name="connsiteX10" fmla="*/ 1018229 w 2036454"/>
              <a:gd name="connsiteY10" fmla="*/ 2245332 h 2246601"/>
              <a:gd name="connsiteX11" fmla="*/ 1372641 w 2036454"/>
              <a:gd name="connsiteY11" fmla="*/ 2246601 h 2246601"/>
              <a:gd name="connsiteX12" fmla="*/ 1502697 w 2036454"/>
              <a:gd name="connsiteY12" fmla="*/ 2149329 h 2246601"/>
              <a:gd name="connsiteX13" fmla="*/ 1551873 w 2036454"/>
              <a:gd name="connsiteY13" fmla="*/ 1942131 h 2246601"/>
              <a:gd name="connsiteX14" fmla="*/ 2036454 w 2036454"/>
              <a:gd name="connsiteY14" fmla="*/ 1016319 h 2246601"/>
              <a:gd name="connsiteX15" fmla="*/ 1020136 w 2036454"/>
              <a:gd name="connsiteY15" fmla="*/ 0 h 224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36454" h="2246601">
                <a:moveTo>
                  <a:pt x="696638" y="2081097"/>
                </a:moveTo>
                <a:lnTo>
                  <a:pt x="717664" y="2094765"/>
                </a:lnTo>
                <a:lnTo>
                  <a:pt x="709915" y="2093208"/>
                </a:lnTo>
                <a:close/>
                <a:moveTo>
                  <a:pt x="1020136" y="0"/>
                </a:moveTo>
                <a:lnTo>
                  <a:pt x="1018229" y="147"/>
                </a:lnTo>
                <a:lnTo>
                  <a:pt x="1016319" y="0"/>
                </a:lnTo>
                <a:cubicBezTo>
                  <a:pt x="455022" y="0"/>
                  <a:pt x="0" y="455021"/>
                  <a:pt x="0" y="1016319"/>
                </a:cubicBezTo>
                <a:cubicBezTo>
                  <a:pt x="0" y="1396151"/>
                  <a:pt x="271200" y="1771022"/>
                  <a:pt x="484581" y="1942131"/>
                </a:cubicBezTo>
                <a:cubicBezTo>
                  <a:pt x="548151" y="2015370"/>
                  <a:pt x="520096" y="2053853"/>
                  <a:pt x="533756" y="2149329"/>
                </a:cubicBezTo>
                <a:cubicBezTo>
                  <a:pt x="569271" y="2223033"/>
                  <a:pt x="601038" y="2246601"/>
                  <a:pt x="663812" y="2246601"/>
                </a:cubicBezTo>
                <a:lnTo>
                  <a:pt x="1018229" y="2245332"/>
                </a:lnTo>
                <a:lnTo>
                  <a:pt x="1372641" y="2246601"/>
                </a:lnTo>
                <a:cubicBezTo>
                  <a:pt x="1435417" y="2246601"/>
                  <a:pt x="1467183" y="2223033"/>
                  <a:pt x="1502697" y="2149329"/>
                </a:cubicBezTo>
                <a:cubicBezTo>
                  <a:pt x="1516357" y="2053853"/>
                  <a:pt x="1488303" y="2015370"/>
                  <a:pt x="1551873" y="1942131"/>
                </a:cubicBezTo>
                <a:cubicBezTo>
                  <a:pt x="1765253" y="1771022"/>
                  <a:pt x="2036454" y="1396151"/>
                  <a:pt x="2036454" y="1016319"/>
                </a:cubicBezTo>
                <a:cubicBezTo>
                  <a:pt x="2036454" y="455021"/>
                  <a:pt x="1581432" y="0"/>
                  <a:pt x="10201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608AEA3-A27B-0140-B2C0-26EDA2CC4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3" y="1012937"/>
            <a:ext cx="11966276" cy="5818162"/>
          </a:xfrm>
          <a:prstGeom prst="rect">
            <a:avLst/>
          </a:prstGeom>
        </p:spPr>
      </p:pic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60A7BAFE-4515-426B-B889-AB845EEA69F9}"/>
              </a:ext>
            </a:extLst>
          </p:cNvPr>
          <p:cNvSpPr/>
          <p:nvPr/>
        </p:nvSpPr>
        <p:spPr>
          <a:xfrm flipH="1">
            <a:off x="11113503" y="98544"/>
            <a:ext cx="892078" cy="1332338"/>
          </a:xfrm>
          <a:custGeom>
            <a:avLst/>
            <a:gdLst>
              <a:gd name="connsiteX0" fmla="*/ 501893 w 892078"/>
              <a:gd name="connsiteY0" fmla="*/ 0 h 1332338"/>
              <a:gd name="connsiteX1" fmla="*/ 498205 w 892078"/>
              <a:gd name="connsiteY1" fmla="*/ 53000 h 1332338"/>
              <a:gd name="connsiteX2" fmla="*/ 456830 w 892078"/>
              <a:gd name="connsiteY2" fmla="*/ 120945 h 1332338"/>
              <a:gd name="connsiteX3" fmla="*/ 387912 w 892078"/>
              <a:gd name="connsiteY3" fmla="*/ 218109 h 1332338"/>
              <a:gd name="connsiteX4" fmla="*/ 391667 w 892078"/>
              <a:gd name="connsiteY4" fmla="*/ 334412 h 1332338"/>
              <a:gd name="connsiteX5" fmla="*/ 407219 w 892078"/>
              <a:gd name="connsiteY5" fmla="*/ 351214 h 1332338"/>
              <a:gd name="connsiteX6" fmla="*/ 413637 w 892078"/>
              <a:gd name="connsiteY6" fmla="*/ 474030 h 1332338"/>
              <a:gd name="connsiteX7" fmla="*/ 416812 w 892078"/>
              <a:gd name="connsiteY7" fmla="*/ 504492 h 1332338"/>
              <a:gd name="connsiteX8" fmla="*/ 402754 w 892078"/>
              <a:gd name="connsiteY8" fmla="*/ 505610 h 1332338"/>
              <a:gd name="connsiteX9" fmla="*/ 369924 w 892078"/>
              <a:gd name="connsiteY9" fmla="*/ 475906 h 1332338"/>
              <a:gd name="connsiteX10" fmla="*/ 126043 w 892078"/>
              <a:gd name="connsiteY10" fmla="*/ 282053 h 1332338"/>
              <a:gd name="connsiteX11" fmla="*/ 204209 w 892078"/>
              <a:gd name="connsiteY11" fmla="*/ 408681 h 1332338"/>
              <a:gd name="connsiteX12" fmla="*/ 344910 w 892078"/>
              <a:gd name="connsiteY12" fmla="*/ 500918 h 1332338"/>
              <a:gd name="connsiteX13" fmla="*/ 418387 w 892078"/>
              <a:gd name="connsiteY13" fmla="*/ 565015 h 1332338"/>
              <a:gd name="connsiteX14" fmla="*/ 404318 w 892078"/>
              <a:gd name="connsiteY14" fmla="*/ 841726 h 1332338"/>
              <a:gd name="connsiteX15" fmla="*/ 354290 w 892078"/>
              <a:gd name="connsiteY15" fmla="*/ 830783 h 1332338"/>
              <a:gd name="connsiteX16" fmla="*/ 353526 w 892078"/>
              <a:gd name="connsiteY16" fmla="*/ 831058 h 1332338"/>
              <a:gd name="connsiteX17" fmla="*/ 350580 w 892078"/>
              <a:gd name="connsiteY17" fmla="*/ 827584 h 1332338"/>
              <a:gd name="connsiteX18" fmla="*/ 347061 w 892078"/>
              <a:gd name="connsiteY18" fmla="*/ 800105 h 1332338"/>
              <a:gd name="connsiteX19" fmla="*/ 281402 w 892078"/>
              <a:gd name="connsiteY19" fmla="*/ 603126 h 1332338"/>
              <a:gd name="connsiteX20" fmla="*/ 0 w 892078"/>
              <a:gd name="connsiteY20" fmla="*/ 531211 h 1332338"/>
              <a:gd name="connsiteX21" fmla="*/ 87546 w 892078"/>
              <a:gd name="connsiteY21" fmla="*/ 639081 h 1332338"/>
              <a:gd name="connsiteX22" fmla="*/ 156335 w 892078"/>
              <a:gd name="connsiteY22" fmla="*/ 770401 h 1332338"/>
              <a:gd name="connsiteX23" fmla="*/ 309542 w 892078"/>
              <a:gd name="connsiteY23" fmla="*/ 829808 h 1332338"/>
              <a:gd name="connsiteX24" fmla="*/ 340979 w 892078"/>
              <a:gd name="connsiteY24" fmla="*/ 837942 h 1332338"/>
              <a:gd name="connsiteX25" fmla="*/ 348283 w 892078"/>
              <a:gd name="connsiteY25" fmla="*/ 838787 h 1332338"/>
              <a:gd name="connsiteX26" fmla="*/ 348036 w 892078"/>
              <a:gd name="connsiteY26" fmla="*/ 840162 h 1332338"/>
              <a:gd name="connsiteX27" fmla="*/ 405880 w 892078"/>
              <a:gd name="connsiteY27" fmla="*/ 949596 h 1332338"/>
              <a:gd name="connsiteX28" fmla="*/ 392717 w 892078"/>
              <a:gd name="connsiteY28" fmla="*/ 1332338 h 1332338"/>
              <a:gd name="connsiteX29" fmla="*/ 473368 w 892078"/>
              <a:gd name="connsiteY29" fmla="*/ 1332338 h 1332338"/>
              <a:gd name="connsiteX30" fmla="*/ 463724 w 892078"/>
              <a:gd name="connsiteY30" fmla="*/ 999622 h 1332338"/>
              <a:gd name="connsiteX31" fmla="*/ 476231 w 892078"/>
              <a:gd name="connsiteY31" fmla="*/ 908949 h 1332338"/>
              <a:gd name="connsiteX32" fmla="*/ 523131 w 892078"/>
              <a:gd name="connsiteY32" fmla="*/ 880809 h 1332338"/>
              <a:gd name="connsiteX33" fmla="*/ 827981 w 892078"/>
              <a:gd name="connsiteY33" fmla="*/ 722913 h 1332338"/>
              <a:gd name="connsiteX34" fmla="*/ 892078 w 892078"/>
              <a:gd name="connsiteY34" fmla="*/ 391486 h 1332338"/>
              <a:gd name="connsiteX35" fmla="*/ 671648 w 892078"/>
              <a:gd name="connsiteY35" fmla="*/ 560326 h 1332338"/>
              <a:gd name="connsiteX36" fmla="*/ 535636 w 892078"/>
              <a:gd name="connsiteY36" fmla="*/ 646309 h 1332338"/>
              <a:gd name="connsiteX37" fmla="*/ 480920 w 892078"/>
              <a:gd name="connsiteY37" fmla="*/ 830783 h 1332338"/>
              <a:gd name="connsiteX38" fmla="*/ 448091 w 892078"/>
              <a:gd name="connsiteY38" fmla="*/ 882373 h 1332338"/>
              <a:gd name="connsiteX39" fmla="*/ 448091 w 892078"/>
              <a:gd name="connsiteY39" fmla="*/ 608790 h 1332338"/>
              <a:gd name="connsiteX40" fmla="*/ 513752 w 892078"/>
              <a:gd name="connsiteY40" fmla="*/ 546257 h 1332338"/>
              <a:gd name="connsiteX41" fmla="*/ 582537 w 892078"/>
              <a:gd name="connsiteY41" fmla="*/ 540003 h 1332338"/>
              <a:gd name="connsiteX42" fmla="*/ 748253 w 892078"/>
              <a:gd name="connsiteY42" fmla="*/ 207012 h 1332338"/>
              <a:gd name="connsiteX43" fmla="*/ 596608 w 892078"/>
              <a:gd name="connsiteY43" fmla="*/ 313318 h 1332338"/>
              <a:gd name="connsiteX44" fmla="*/ 451217 w 892078"/>
              <a:gd name="connsiteY44" fmla="*/ 482159 h 1332338"/>
              <a:gd name="connsiteX45" fmla="*/ 445183 w 892078"/>
              <a:gd name="connsiteY45" fmla="*/ 497255 h 1332338"/>
              <a:gd name="connsiteX46" fmla="*/ 439086 w 892078"/>
              <a:gd name="connsiteY46" fmla="*/ 500090 h 1332338"/>
              <a:gd name="connsiteX47" fmla="*/ 435706 w 892078"/>
              <a:gd name="connsiteY47" fmla="*/ 482384 h 1332338"/>
              <a:gd name="connsiteX48" fmla="*/ 420305 w 892078"/>
              <a:gd name="connsiteY48" fmla="*/ 370688 h 1332338"/>
              <a:gd name="connsiteX49" fmla="*/ 426244 w 892078"/>
              <a:gd name="connsiteY49" fmla="*/ 360755 h 1332338"/>
              <a:gd name="connsiteX50" fmla="*/ 485748 w 892078"/>
              <a:gd name="connsiteY50" fmla="*/ 335852 h 1332338"/>
              <a:gd name="connsiteX51" fmla="*/ 556629 w 892078"/>
              <a:gd name="connsiteY51" fmla="*/ 224791 h 1332338"/>
              <a:gd name="connsiteX52" fmla="*/ 533558 w 892078"/>
              <a:gd name="connsiteY52" fmla="*/ 68029 h 1332338"/>
              <a:gd name="connsiteX53" fmla="*/ 501893 w 892078"/>
              <a:gd name="connsiteY53" fmla="*/ 0 h 133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2078" h="1332338">
                <a:moveTo>
                  <a:pt x="501893" y="0"/>
                </a:moveTo>
                <a:cubicBezTo>
                  <a:pt x="505496" y="20041"/>
                  <a:pt x="503339" y="36518"/>
                  <a:pt x="498205" y="53000"/>
                </a:cubicBezTo>
                <a:cubicBezTo>
                  <a:pt x="489909" y="79014"/>
                  <a:pt x="474662" y="101069"/>
                  <a:pt x="456830" y="120945"/>
                </a:cubicBezTo>
                <a:cubicBezTo>
                  <a:pt x="430082" y="150759"/>
                  <a:pt x="404129" y="181166"/>
                  <a:pt x="387912" y="218109"/>
                </a:cubicBezTo>
                <a:cubicBezTo>
                  <a:pt x="370904" y="257435"/>
                  <a:pt x="367592" y="296342"/>
                  <a:pt x="391667" y="334412"/>
                </a:cubicBezTo>
                <a:cubicBezTo>
                  <a:pt x="396044" y="341153"/>
                  <a:pt x="402085" y="346893"/>
                  <a:pt x="407219" y="351214"/>
                </a:cubicBezTo>
                <a:cubicBezTo>
                  <a:pt x="406074" y="380095"/>
                  <a:pt x="409823" y="433373"/>
                  <a:pt x="413637" y="474030"/>
                </a:cubicBezTo>
                <a:lnTo>
                  <a:pt x="416812" y="504492"/>
                </a:lnTo>
                <a:lnTo>
                  <a:pt x="402754" y="505610"/>
                </a:lnTo>
                <a:cubicBezTo>
                  <a:pt x="393375" y="507174"/>
                  <a:pt x="371487" y="502482"/>
                  <a:pt x="369924" y="475906"/>
                </a:cubicBezTo>
                <a:cubicBezTo>
                  <a:pt x="358979" y="328953"/>
                  <a:pt x="269870" y="258602"/>
                  <a:pt x="126043" y="282053"/>
                </a:cubicBezTo>
                <a:cubicBezTo>
                  <a:pt x="168253" y="316446"/>
                  <a:pt x="180759" y="364908"/>
                  <a:pt x="204209" y="408681"/>
                </a:cubicBezTo>
                <a:cubicBezTo>
                  <a:pt x="232351" y="463399"/>
                  <a:pt x="265180" y="511863"/>
                  <a:pt x="344910" y="500918"/>
                </a:cubicBezTo>
                <a:cubicBezTo>
                  <a:pt x="371487" y="496228"/>
                  <a:pt x="423077" y="507174"/>
                  <a:pt x="418387" y="565015"/>
                </a:cubicBezTo>
                <a:cubicBezTo>
                  <a:pt x="412133" y="655690"/>
                  <a:pt x="409008" y="747925"/>
                  <a:pt x="404318" y="841726"/>
                </a:cubicBezTo>
                <a:cubicBezTo>
                  <a:pt x="387119" y="838598"/>
                  <a:pt x="371487" y="833909"/>
                  <a:pt x="354290" y="830783"/>
                </a:cubicBezTo>
                <a:lnTo>
                  <a:pt x="353526" y="831058"/>
                </a:lnTo>
                <a:lnTo>
                  <a:pt x="350580" y="827584"/>
                </a:lnTo>
                <a:cubicBezTo>
                  <a:pt x="345889" y="820623"/>
                  <a:pt x="344717" y="813002"/>
                  <a:pt x="347061" y="800105"/>
                </a:cubicBezTo>
                <a:cubicBezTo>
                  <a:pt x="362694" y="723500"/>
                  <a:pt x="339244" y="656278"/>
                  <a:pt x="281402" y="603126"/>
                </a:cubicBezTo>
                <a:cubicBezTo>
                  <a:pt x="218869" y="545282"/>
                  <a:pt x="87546" y="512451"/>
                  <a:pt x="0" y="531211"/>
                </a:cubicBezTo>
                <a:cubicBezTo>
                  <a:pt x="43773" y="554661"/>
                  <a:pt x="68787" y="595308"/>
                  <a:pt x="87546" y="639081"/>
                </a:cubicBezTo>
                <a:cubicBezTo>
                  <a:pt x="106307" y="684418"/>
                  <a:pt x="123503" y="731318"/>
                  <a:pt x="156335" y="770401"/>
                </a:cubicBezTo>
                <a:cubicBezTo>
                  <a:pt x="196980" y="818865"/>
                  <a:pt x="240755" y="856384"/>
                  <a:pt x="309542" y="829808"/>
                </a:cubicBezTo>
                <a:cubicBezTo>
                  <a:pt x="322440" y="823945"/>
                  <a:pt x="330940" y="833912"/>
                  <a:pt x="340979" y="837942"/>
                </a:cubicBezTo>
                <a:lnTo>
                  <a:pt x="348283" y="838787"/>
                </a:lnTo>
                <a:lnTo>
                  <a:pt x="348036" y="840162"/>
                </a:lnTo>
                <a:cubicBezTo>
                  <a:pt x="404318" y="857359"/>
                  <a:pt x="409008" y="898006"/>
                  <a:pt x="405880" y="949596"/>
                </a:cubicBezTo>
                <a:lnTo>
                  <a:pt x="392717" y="1332338"/>
                </a:lnTo>
                <a:lnTo>
                  <a:pt x="473368" y="1332338"/>
                </a:lnTo>
                <a:lnTo>
                  <a:pt x="463724" y="999622"/>
                </a:lnTo>
                <a:cubicBezTo>
                  <a:pt x="463724" y="968357"/>
                  <a:pt x="463724" y="938653"/>
                  <a:pt x="476231" y="908949"/>
                </a:cubicBezTo>
                <a:cubicBezTo>
                  <a:pt x="485610" y="887063"/>
                  <a:pt x="490302" y="874556"/>
                  <a:pt x="523131" y="880809"/>
                </a:cubicBezTo>
                <a:cubicBezTo>
                  <a:pt x="652888" y="904260"/>
                  <a:pt x="767011" y="840162"/>
                  <a:pt x="827981" y="722913"/>
                </a:cubicBezTo>
                <a:cubicBezTo>
                  <a:pt x="878009" y="624423"/>
                  <a:pt x="884261" y="516553"/>
                  <a:pt x="892078" y="391486"/>
                </a:cubicBezTo>
                <a:cubicBezTo>
                  <a:pt x="840488" y="494664"/>
                  <a:pt x="756068" y="525932"/>
                  <a:pt x="671648" y="560326"/>
                </a:cubicBezTo>
                <a:cubicBezTo>
                  <a:pt x="621620" y="580648"/>
                  <a:pt x="573158" y="607226"/>
                  <a:pt x="535636" y="646309"/>
                </a:cubicBezTo>
                <a:cubicBezTo>
                  <a:pt x="485610" y="697899"/>
                  <a:pt x="448091" y="754179"/>
                  <a:pt x="480920" y="830783"/>
                </a:cubicBezTo>
                <a:cubicBezTo>
                  <a:pt x="488738" y="849542"/>
                  <a:pt x="477793" y="868302"/>
                  <a:pt x="448091" y="882373"/>
                </a:cubicBezTo>
                <a:cubicBezTo>
                  <a:pt x="448091" y="787008"/>
                  <a:pt x="448091" y="697899"/>
                  <a:pt x="448091" y="608790"/>
                </a:cubicBezTo>
                <a:cubicBezTo>
                  <a:pt x="448091" y="565015"/>
                  <a:pt x="455908" y="533749"/>
                  <a:pt x="513752" y="546257"/>
                </a:cubicBezTo>
                <a:cubicBezTo>
                  <a:pt x="535636" y="550946"/>
                  <a:pt x="559087" y="546257"/>
                  <a:pt x="582537" y="540003"/>
                </a:cubicBezTo>
                <a:cubicBezTo>
                  <a:pt x="701352" y="504046"/>
                  <a:pt x="779518" y="347712"/>
                  <a:pt x="748253" y="207012"/>
                </a:cubicBezTo>
                <a:cubicBezTo>
                  <a:pt x="716985" y="269546"/>
                  <a:pt x="652888" y="285178"/>
                  <a:pt x="596608" y="313318"/>
                </a:cubicBezTo>
                <a:cubicBezTo>
                  <a:pt x="524693" y="349275"/>
                  <a:pt x="454344" y="386797"/>
                  <a:pt x="451217" y="482159"/>
                </a:cubicBezTo>
                <a:cubicBezTo>
                  <a:pt x="450826" y="489194"/>
                  <a:pt x="448579" y="493982"/>
                  <a:pt x="445183" y="497255"/>
                </a:cubicBezTo>
                <a:lnTo>
                  <a:pt x="439086" y="500090"/>
                </a:lnTo>
                <a:lnTo>
                  <a:pt x="435706" y="482384"/>
                </a:lnTo>
                <a:cubicBezTo>
                  <a:pt x="429401" y="445321"/>
                  <a:pt x="420625" y="384681"/>
                  <a:pt x="420305" y="370688"/>
                </a:cubicBezTo>
                <a:cubicBezTo>
                  <a:pt x="420100" y="366322"/>
                  <a:pt x="417511" y="361166"/>
                  <a:pt x="426244" y="360755"/>
                </a:cubicBezTo>
                <a:cubicBezTo>
                  <a:pt x="449067" y="359727"/>
                  <a:pt x="467310" y="348584"/>
                  <a:pt x="485748" y="335852"/>
                </a:cubicBezTo>
                <a:cubicBezTo>
                  <a:pt x="524607" y="308401"/>
                  <a:pt x="549757" y="272437"/>
                  <a:pt x="556629" y="224791"/>
                </a:cubicBezTo>
                <a:cubicBezTo>
                  <a:pt x="564085" y="170396"/>
                  <a:pt x="553286" y="118213"/>
                  <a:pt x="533558" y="68029"/>
                </a:cubicBezTo>
                <a:cubicBezTo>
                  <a:pt x="524789" y="45615"/>
                  <a:pt x="518004" y="22205"/>
                  <a:pt x="501893" y="0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1E1607B5-64B5-47A5-8D74-932DFF0AB39F}"/>
              </a:ext>
            </a:extLst>
          </p:cNvPr>
          <p:cNvSpPr/>
          <p:nvPr/>
        </p:nvSpPr>
        <p:spPr>
          <a:xfrm flipH="1">
            <a:off x="9516898" y="2907256"/>
            <a:ext cx="1787797" cy="1972285"/>
          </a:xfrm>
          <a:custGeom>
            <a:avLst/>
            <a:gdLst>
              <a:gd name="connsiteX0" fmla="*/ 696638 w 2036454"/>
              <a:gd name="connsiteY0" fmla="*/ 2081097 h 2246601"/>
              <a:gd name="connsiteX1" fmla="*/ 717664 w 2036454"/>
              <a:gd name="connsiteY1" fmla="*/ 2094765 h 2246601"/>
              <a:gd name="connsiteX2" fmla="*/ 709915 w 2036454"/>
              <a:gd name="connsiteY2" fmla="*/ 2093208 h 2246601"/>
              <a:gd name="connsiteX3" fmla="*/ 1020136 w 2036454"/>
              <a:gd name="connsiteY3" fmla="*/ 0 h 2246601"/>
              <a:gd name="connsiteX4" fmla="*/ 1018229 w 2036454"/>
              <a:gd name="connsiteY4" fmla="*/ 147 h 2246601"/>
              <a:gd name="connsiteX5" fmla="*/ 1016319 w 2036454"/>
              <a:gd name="connsiteY5" fmla="*/ 0 h 2246601"/>
              <a:gd name="connsiteX6" fmla="*/ 0 w 2036454"/>
              <a:gd name="connsiteY6" fmla="*/ 1016319 h 2246601"/>
              <a:gd name="connsiteX7" fmla="*/ 484581 w 2036454"/>
              <a:gd name="connsiteY7" fmla="*/ 1942131 h 2246601"/>
              <a:gd name="connsiteX8" fmla="*/ 533756 w 2036454"/>
              <a:gd name="connsiteY8" fmla="*/ 2149329 h 2246601"/>
              <a:gd name="connsiteX9" fmla="*/ 663812 w 2036454"/>
              <a:gd name="connsiteY9" fmla="*/ 2246601 h 2246601"/>
              <a:gd name="connsiteX10" fmla="*/ 1018229 w 2036454"/>
              <a:gd name="connsiteY10" fmla="*/ 2245332 h 2246601"/>
              <a:gd name="connsiteX11" fmla="*/ 1372641 w 2036454"/>
              <a:gd name="connsiteY11" fmla="*/ 2246601 h 2246601"/>
              <a:gd name="connsiteX12" fmla="*/ 1502697 w 2036454"/>
              <a:gd name="connsiteY12" fmla="*/ 2149329 h 2246601"/>
              <a:gd name="connsiteX13" fmla="*/ 1551873 w 2036454"/>
              <a:gd name="connsiteY13" fmla="*/ 1942131 h 2246601"/>
              <a:gd name="connsiteX14" fmla="*/ 2036454 w 2036454"/>
              <a:gd name="connsiteY14" fmla="*/ 1016319 h 2246601"/>
              <a:gd name="connsiteX15" fmla="*/ 1020136 w 2036454"/>
              <a:gd name="connsiteY15" fmla="*/ 0 h 224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36454" h="2246601">
                <a:moveTo>
                  <a:pt x="696638" y="2081097"/>
                </a:moveTo>
                <a:lnTo>
                  <a:pt x="717664" y="2094765"/>
                </a:lnTo>
                <a:lnTo>
                  <a:pt x="709915" y="2093208"/>
                </a:lnTo>
                <a:close/>
                <a:moveTo>
                  <a:pt x="1020136" y="0"/>
                </a:moveTo>
                <a:lnTo>
                  <a:pt x="1018229" y="147"/>
                </a:lnTo>
                <a:lnTo>
                  <a:pt x="1016319" y="0"/>
                </a:lnTo>
                <a:cubicBezTo>
                  <a:pt x="455022" y="0"/>
                  <a:pt x="0" y="455021"/>
                  <a:pt x="0" y="1016319"/>
                </a:cubicBezTo>
                <a:cubicBezTo>
                  <a:pt x="0" y="1396151"/>
                  <a:pt x="271200" y="1771022"/>
                  <a:pt x="484581" y="1942131"/>
                </a:cubicBezTo>
                <a:cubicBezTo>
                  <a:pt x="548151" y="2015370"/>
                  <a:pt x="520096" y="2053853"/>
                  <a:pt x="533756" y="2149329"/>
                </a:cubicBezTo>
                <a:cubicBezTo>
                  <a:pt x="569271" y="2223033"/>
                  <a:pt x="601038" y="2246601"/>
                  <a:pt x="663812" y="2246601"/>
                </a:cubicBezTo>
                <a:lnTo>
                  <a:pt x="1018229" y="2245332"/>
                </a:lnTo>
                <a:lnTo>
                  <a:pt x="1372641" y="2246601"/>
                </a:lnTo>
                <a:cubicBezTo>
                  <a:pt x="1435417" y="2246601"/>
                  <a:pt x="1467183" y="2223033"/>
                  <a:pt x="1502697" y="2149329"/>
                </a:cubicBezTo>
                <a:cubicBezTo>
                  <a:pt x="1516357" y="2053853"/>
                  <a:pt x="1488303" y="2015370"/>
                  <a:pt x="1551873" y="1942131"/>
                </a:cubicBezTo>
                <a:cubicBezTo>
                  <a:pt x="1765253" y="1771022"/>
                  <a:pt x="2036454" y="1396151"/>
                  <a:pt x="2036454" y="1016319"/>
                </a:cubicBezTo>
                <a:cubicBezTo>
                  <a:pt x="2036454" y="455021"/>
                  <a:pt x="1581432" y="0"/>
                  <a:pt x="10201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2D11A83-6E02-3045-91FF-327029AC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380"/>
            <a:ext cx="12192000" cy="5759347"/>
          </a:xfrm>
          <a:prstGeom prst="rect">
            <a:avLst/>
          </a:prstGeom>
        </p:spPr>
      </p:pic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60A7BAFE-4515-426B-B889-AB845EEA69F9}"/>
              </a:ext>
            </a:extLst>
          </p:cNvPr>
          <p:cNvSpPr/>
          <p:nvPr/>
        </p:nvSpPr>
        <p:spPr>
          <a:xfrm flipH="1">
            <a:off x="11113503" y="98544"/>
            <a:ext cx="892078" cy="1332338"/>
          </a:xfrm>
          <a:custGeom>
            <a:avLst/>
            <a:gdLst>
              <a:gd name="connsiteX0" fmla="*/ 501893 w 892078"/>
              <a:gd name="connsiteY0" fmla="*/ 0 h 1332338"/>
              <a:gd name="connsiteX1" fmla="*/ 498205 w 892078"/>
              <a:gd name="connsiteY1" fmla="*/ 53000 h 1332338"/>
              <a:gd name="connsiteX2" fmla="*/ 456830 w 892078"/>
              <a:gd name="connsiteY2" fmla="*/ 120945 h 1332338"/>
              <a:gd name="connsiteX3" fmla="*/ 387912 w 892078"/>
              <a:gd name="connsiteY3" fmla="*/ 218109 h 1332338"/>
              <a:gd name="connsiteX4" fmla="*/ 391667 w 892078"/>
              <a:gd name="connsiteY4" fmla="*/ 334412 h 1332338"/>
              <a:gd name="connsiteX5" fmla="*/ 407219 w 892078"/>
              <a:gd name="connsiteY5" fmla="*/ 351214 h 1332338"/>
              <a:gd name="connsiteX6" fmla="*/ 413637 w 892078"/>
              <a:gd name="connsiteY6" fmla="*/ 474030 h 1332338"/>
              <a:gd name="connsiteX7" fmla="*/ 416812 w 892078"/>
              <a:gd name="connsiteY7" fmla="*/ 504492 h 1332338"/>
              <a:gd name="connsiteX8" fmla="*/ 402754 w 892078"/>
              <a:gd name="connsiteY8" fmla="*/ 505610 h 1332338"/>
              <a:gd name="connsiteX9" fmla="*/ 369924 w 892078"/>
              <a:gd name="connsiteY9" fmla="*/ 475906 h 1332338"/>
              <a:gd name="connsiteX10" fmla="*/ 126043 w 892078"/>
              <a:gd name="connsiteY10" fmla="*/ 282053 h 1332338"/>
              <a:gd name="connsiteX11" fmla="*/ 204209 w 892078"/>
              <a:gd name="connsiteY11" fmla="*/ 408681 h 1332338"/>
              <a:gd name="connsiteX12" fmla="*/ 344910 w 892078"/>
              <a:gd name="connsiteY12" fmla="*/ 500918 h 1332338"/>
              <a:gd name="connsiteX13" fmla="*/ 418387 w 892078"/>
              <a:gd name="connsiteY13" fmla="*/ 565015 h 1332338"/>
              <a:gd name="connsiteX14" fmla="*/ 404318 w 892078"/>
              <a:gd name="connsiteY14" fmla="*/ 841726 h 1332338"/>
              <a:gd name="connsiteX15" fmla="*/ 354290 w 892078"/>
              <a:gd name="connsiteY15" fmla="*/ 830783 h 1332338"/>
              <a:gd name="connsiteX16" fmla="*/ 353526 w 892078"/>
              <a:gd name="connsiteY16" fmla="*/ 831058 h 1332338"/>
              <a:gd name="connsiteX17" fmla="*/ 350580 w 892078"/>
              <a:gd name="connsiteY17" fmla="*/ 827584 h 1332338"/>
              <a:gd name="connsiteX18" fmla="*/ 347061 w 892078"/>
              <a:gd name="connsiteY18" fmla="*/ 800105 h 1332338"/>
              <a:gd name="connsiteX19" fmla="*/ 281402 w 892078"/>
              <a:gd name="connsiteY19" fmla="*/ 603126 h 1332338"/>
              <a:gd name="connsiteX20" fmla="*/ 0 w 892078"/>
              <a:gd name="connsiteY20" fmla="*/ 531211 h 1332338"/>
              <a:gd name="connsiteX21" fmla="*/ 87546 w 892078"/>
              <a:gd name="connsiteY21" fmla="*/ 639081 h 1332338"/>
              <a:gd name="connsiteX22" fmla="*/ 156335 w 892078"/>
              <a:gd name="connsiteY22" fmla="*/ 770401 h 1332338"/>
              <a:gd name="connsiteX23" fmla="*/ 309542 w 892078"/>
              <a:gd name="connsiteY23" fmla="*/ 829808 h 1332338"/>
              <a:gd name="connsiteX24" fmla="*/ 340979 w 892078"/>
              <a:gd name="connsiteY24" fmla="*/ 837942 h 1332338"/>
              <a:gd name="connsiteX25" fmla="*/ 348283 w 892078"/>
              <a:gd name="connsiteY25" fmla="*/ 838787 h 1332338"/>
              <a:gd name="connsiteX26" fmla="*/ 348036 w 892078"/>
              <a:gd name="connsiteY26" fmla="*/ 840162 h 1332338"/>
              <a:gd name="connsiteX27" fmla="*/ 405880 w 892078"/>
              <a:gd name="connsiteY27" fmla="*/ 949596 h 1332338"/>
              <a:gd name="connsiteX28" fmla="*/ 392717 w 892078"/>
              <a:gd name="connsiteY28" fmla="*/ 1332338 h 1332338"/>
              <a:gd name="connsiteX29" fmla="*/ 473368 w 892078"/>
              <a:gd name="connsiteY29" fmla="*/ 1332338 h 1332338"/>
              <a:gd name="connsiteX30" fmla="*/ 463724 w 892078"/>
              <a:gd name="connsiteY30" fmla="*/ 999622 h 1332338"/>
              <a:gd name="connsiteX31" fmla="*/ 476231 w 892078"/>
              <a:gd name="connsiteY31" fmla="*/ 908949 h 1332338"/>
              <a:gd name="connsiteX32" fmla="*/ 523131 w 892078"/>
              <a:gd name="connsiteY32" fmla="*/ 880809 h 1332338"/>
              <a:gd name="connsiteX33" fmla="*/ 827981 w 892078"/>
              <a:gd name="connsiteY33" fmla="*/ 722913 h 1332338"/>
              <a:gd name="connsiteX34" fmla="*/ 892078 w 892078"/>
              <a:gd name="connsiteY34" fmla="*/ 391486 h 1332338"/>
              <a:gd name="connsiteX35" fmla="*/ 671648 w 892078"/>
              <a:gd name="connsiteY35" fmla="*/ 560326 h 1332338"/>
              <a:gd name="connsiteX36" fmla="*/ 535636 w 892078"/>
              <a:gd name="connsiteY36" fmla="*/ 646309 h 1332338"/>
              <a:gd name="connsiteX37" fmla="*/ 480920 w 892078"/>
              <a:gd name="connsiteY37" fmla="*/ 830783 h 1332338"/>
              <a:gd name="connsiteX38" fmla="*/ 448091 w 892078"/>
              <a:gd name="connsiteY38" fmla="*/ 882373 h 1332338"/>
              <a:gd name="connsiteX39" fmla="*/ 448091 w 892078"/>
              <a:gd name="connsiteY39" fmla="*/ 608790 h 1332338"/>
              <a:gd name="connsiteX40" fmla="*/ 513752 w 892078"/>
              <a:gd name="connsiteY40" fmla="*/ 546257 h 1332338"/>
              <a:gd name="connsiteX41" fmla="*/ 582537 w 892078"/>
              <a:gd name="connsiteY41" fmla="*/ 540003 h 1332338"/>
              <a:gd name="connsiteX42" fmla="*/ 748253 w 892078"/>
              <a:gd name="connsiteY42" fmla="*/ 207012 h 1332338"/>
              <a:gd name="connsiteX43" fmla="*/ 596608 w 892078"/>
              <a:gd name="connsiteY43" fmla="*/ 313318 h 1332338"/>
              <a:gd name="connsiteX44" fmla="*/ 451217 w 892078"/>
              <a:gd name="connsiteY44" fmla="*/ 482159 h 1332338"/>
              <a:gd name="connsiteX45" fmla="*/ 445183 w 892078"/>
              <a:gd name="connsiteY45" fmla="*/ 497255 h 1332338"/>
              <a:gd name="connsiteX46" fmla="*/ 439086 w 892078"/>
              <a:gd name="connsiteY46" fmla="*/ 500090 h 1332338"/>
              <a:gd name="connsiteX47" fmla="*/ 435706 w 892078"/>
              <a:gd name="connsiteY47" fmla="*/ 482384 h 1332338"/>
              <a:gd name="connsiteX48" fmla="*/ 420305 w 892078"/>
              <a:gd name="connsiteY48" fmla="*/ 370688 h 1332338"/>
              <a:gd name="connsiteX49" fmla="*/ 426244 w 892078"/>
              <a:gd name="connsiteY49" fmla="*/ 360755 h 1332338"/>
              <a:gd name="connsiteX50" fmla="*/ 485748 w 892078"/>
              <a:gd name="connsiteY50" fmla="*/ 335852 h 1332338"/>
              <a:gd name="connsiteX51" fmla="*/ 556629 w 892078"/>
              <a:gd name="connsiteY51" fmla="*/ 224791 h 1332338"/>
              <a:gd name="connsiteX52" fmla="*/ 533558 w 892078"/>
              <a:gd name="connsiteY52" fmla="*/ 68029 h 1332338"/>
              <a:gd name="connsiteX53" fmla="*/ 501893 w 892078"/>
              <a:gd name="connsiteY53" fmla="*/ 0 h 133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2078" h="1332338">
                <a:moveTo>
                  <a:pt x="501893" y="0"/>
                </a:moveTo>
                <a:cubicBezTo>
                  <a:pt x="505496" y="20041"/>
                  <a:pt x="503339" y="36518"/>
                  <a:pt x="498205" y="53000"/>
                </a:cubicBezTo>
                <a:cubicBezTo>
                  <a:pt x="489909" y="79014"/>
                  <a:pt x="474662" y="101069"/>
                  <a:pt x="456830" y="120945"/>
                </a:cubicBezTo>
                <a:cubicBezTo>
                  <a:pt x="430082" y="150759"/>
                  <a:pt x="404129" y="181166"/>
                  <a:pt x="387912" y="218109"/>
                </a:cubicBezTo>
                <a:cubicBezTo>
                  <a:pt x="370904" y="257435"/>
                  <a:pt x="367592" y="296342"/>
                  <a:pt x="391667" y="334412"/>
                </a:cubicBezTo>
                <a:cubicBezTo>
                  <a:pt x="396044" y="341153"/>
                  <a:pt x="402085" y="346893"/>
                  <a:pt x="407219" y="351214"/>
                </a:cubicBezTo>
                <a:cubicBezTo>
                  <a:pt x="406074" y="380095"/>
                  <a:pt x="409823" y="433373"/>
                  <a:pt x="413637" y="474030"/>
                </a:cubicBezTo>
                <a:lnTo>
                  <a:pt x="416812" y="504492"/>
                </a:lnTo>
                <a:lnTo>
                  <a:pt x="402754" y="505610"/>
                </a:lnTo>
                <a:cubicBezTo>
                  <a:pt x="393375" y="507174"/>
                  <a:pt x="371487" y="502482"/>
                  <a:pt x="369924" y="475906"/>
                </a:cubicBezTo>
                <a:cubicBezTo>
                  <a:pt x="358979" y="328953"/>
                  <a:pt x="269870" y="258602"/>
                  <a:pt x="126043" y="282053"/>
                </a:cubicBezTo>
                <a:cubicBezTo>
                  <a:pt x="168253" y="316446"/>
                  <a:pt x="180759" y="364908"/>
                  <a:pt x="204209" y="408681"/>
                </a:cubicBezTo>
                <a:cubicBezTo>
                  <a:pt x="232351" y="463399"/>
                  <a:pt x="265180" y="511863"/>
                  <a:pt x="344910" y="500918"/>
                </a:cubicBezTo>
                <a:cubicBezTo>
                  <a:pt x="371487" y="496228"/>
                  <a:pt x="423077" y="507174"/>
                  <a:pt x="418387" y="565015"/>
                </a:cubicBezTo>
                <a:cubicBezTo>
                  <a:pt x="412133" y="655690"/>
                  <a:pt x="409008" y="747925"/>
                  <a:pt x="404318" y="841726"/>
                </a:cubicBezTo>
                <a:cubicBezTo>
                  <a:pt x="387119" y="838598"/>
                  <a:pt x="371487" y="833909"/>
                  <a:pt x="354290" y="830783"/>
                </a:cubicBezTo>
                <a:lnTo>
                  <a:pt x="353526" y="831058"/>
                </a:lnTo>
                <a:lnTo>
                  <a:pt x="350580" y="827584"/>
                </a:lnTo>
                <a:cubicBezTo>
                  <a:pt x="345889" y="820623"/>
                  <a:pt x="344717" y="813002"/>
                  <a:pt x="347061" y="800105"/>
                </a:cubicBezTo>
                <a:cubicBezTo>
                  <a:pt x="362694" y="723500"/>
                  <a:pt x="339244" y="656278"/>
                  <a:pt x="281402" y="603126"/>
                </a:cubicBezTo>
                <a:cubicBezTo>
                  <a:pt x="218869" y="545282"/>
                  <a:pt x="87546" y="512451"/>
                  <a:pt x="0" y="531211"/>
                </a:cubicBezTo>
                <a:cubicBezTo>
                  <a:pt x="43773" y="554661"/>
                  <a:pt x="68787" y="595308"/>
                  <a:pt x="87546" y="639081"/>
                </a:cubicBezTo>
                <a:cubicBezTo>
                  <a:pt x="106307" y="684418"/>
                  <a:pt x="123503" y="731318"/>
                  <a:pt x="156335" y="770401"/>
                </a:cubicBezTo>
                <a:cubicBezTo>
                  <a:pt x="196980" y="818865"/>
                  <a:pt x="240755" y="856384"/>
                  <a:pt x="309542" y="829808"/>
                </a:cubicBezTo>
                <a:cubicBezTo>
                  <a:pt x="322440" y="823945"/>
                  <a:pt x="330940" y="833912"/>
                  <a:pt x="340979" y="837942"/>
                </a:cubicBezTo>
                <a:lnTo>
                  <a:pt x="348283" y="838787"/>
                </a:lnTo>
                <a:lnTo>
                  <a:pt x="348036" y="840162"/>
                </a:lnTo>
                <a:cubicBezTo>
                  <a:pt x="404318" y="857359"/>
                  <a:pt x="409008" y="898006"/>
                  <a:pt x="405880" y="949596"/>
                </a:cubicBezTo>
                <a:lnTo>
                  <a:pt x="392717" y="1332338"/>
                </a:lnTo>
                <a:lnTo>
                  <a:pt x="473368" y="1332338"/>
                </a:lnTo>
                <a:lnTo>
                  <a:pt x="463724" y="999622"/>
                </a:lnTo>
                <a:cubicBezTo>
                  <a:pt x="463724" y="968357"/>
                  <a:pt x="463724" y="938653"/>
                  <a:pt x="476231" y="908949"/>
                </a:cubicBezTo>
                <a:cubicBezTo>
                  <a:pt x="485610" y="887063"/>
                  <a:pt x="490302" y="874556"/>
                  <a:pt x="523131" y="880809"/>
                </a:cubicBezTo>
                <a:cubicBezTo>
                  <a:pt x="652888" y="904260"/>
                  <a:pt x="767011" y="840162"/>
                  <a:pt x="827981" y="722913"/>
                </a:cubicBezTo>
                <a:cubicBezTo>
                  <a:pt x="878009" y="624423"/>
                  <a:pt x="884261" y="516553"/>
                  <a:pt x="892078" y="391486"/>
                </a:cubicBezTo>
                <a:cubicBezTo>
                  <a:pt x="840488" y="494664"/>
                  <a:pt x="756068" y="525932"/>
                  <a:pt x="671648" y="560326"/>
                </a:cubicBezTo>
                <a:cubicBezTo>
                  <a:pt x="621620" y="580648"/>
                  <a:pt x="573158" y="607226"/>
                  <a:pt x="535636" y="646309"/>
                </a:cubicBezTo>
                <a:cubicBezTo>
                  <a:pt x="485610" y="697899"/>
                  <a:pt x="448091" y="754179"/>
                  <a:pt x="480920" y="830783"/>
                </a:cubicBezTo>
                <a:cubicBezTo>
                  <a:pt x="488738" y="849542"/>
                  <a:pt x="477793" y="868302"/>
                  <a:pt x="448091" y="882373"/>
                </a:cubicBezTo>
                <a:cubicBezTo>
                  <a:pt x="448091" y="787008"/>
                  <a:pt x="448091" y="697899"/>
                  <a:pt x="448091" y="608790"/>
                </a:cubicBezTo>
                <a:cubicBezTo>
                  <a:pt x="448091" y="565015"/>
                  <a:pt x="455908" y="533749"/>
                  <a:pt x="513752" y="546257"/>
                </a:cubicBezTo>
                <a:cubicBezTo>
                  <a:pt x="535636" y="550946"/>
                  <a:pt x="559087" y="546257"/>
                  <a:pt x="582537" y="540003"/>
                </a:cubicBezTo>
                <a:cubicBezTo>
                  <a:pt x="701352" y="504046"/>
                  <a:pt x="779518" y="347712"/>
                  <a:pt x="748253" y="207012"/>
                </a:cubicBezTo>
                <a:cubicBezTo>
                  <a:pt x="716985" y="269546"/>
                  <a:pt x="652888" y="285178"/>
                  <a:pt x="596608" y="313318"/>
                </a:cubicBezTo>
                <a:cubicBezTo>
                  <a:pt x="524693" y="349275"/>
                  <a:pt x="454344" y="386797"/>
                  <a:pt x="451217" y="482159"/>
                </a:cubicBezTo>
                <a:cubicBezTo>
                  <a:pt x="450826" y="489194"/>
                  <a:pt x="448579" y="493982"/>
                  <a:pt x="445183" y="497255"/>
                </a:cubicBezTo>
                <a:lnTo>
                  <a:pt x="439086" y="500090"/>
                </a:lnTo>
                <a:lnTo>
                  <a:pt x="435706" y="482384"/>
                </a:lnTo>
                <a:cubicBezTo>
                  <a:pt x="429401" y="445321"/>
                  <a:pt x="420625" y="384681"/>
                  <a:pt x="420305" y="370688"/>
                </a:cubicBezTo>
                <a:cubicBezTo>
                  <a:pt x="420100" y="366322"/>
                  <a:pt x="417511" y="361166"/>
                  <a:pt x="426244" y="360755"/>
                </a:cubicBezTo>
                <a:cubicBezTo>
                  <a:pt x="449067" y="359727"/>
                  <a:pt x="467310" y="348584"/>
                  <a:pt x="485748" y="335852"/>
                </a:cubicBezTo>
                <a:cubicBezTo>
                  <a:pt x="524607" y="308401"/>
                  <a:pt x="549757" y="272437"/>
                  <a:pt x="556629" y="224791"/>
                </a:cubicBezTo>
                <a:cubicBezTo>
                  <a:pt x="564085" y="170396"/>
                  <a:pt x="553286" y="118213"/>
                  <a:pt x="533558" y="68029"/>
                </a:cubicBezTo>
                <a:cubicBezTo>
                  <a:pt x="524789" y="45615"/>
                  <a:pt x="518004" y="22205"/>
                  <a:pt x="501893" y="0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9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BEDB01E6-578A-462F-BF32-C2C3AA7DEEA1}"/>
              </a:ext>
            </a:extLst>
          </p:cNvPr>
          <p:cNvGrpSpPr/>
          <p:nvPr/>
        </p:nvGrpSpPr>
        <p:grpSpPr>
          <a:xfrm>
            <a:off x="6911026" y="1676894"/>
            <a:ext cx="1017088" cy="1215057"/>
            <a:chOff x="7981066" y="2575110"/>
            <a:chExt cx="1017088" cy="1215057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686EFE8-A78C-4299-840D-6FDC52CBF015}"/>
                </a:ext>
              </a:extLst>
            </p:cNvPr>
            <p:cNvSpPr/>
            <p:nvPr/>
          </p:nvSpPr>
          <p:spPr>
            <a:xfrm>
              <a:off x="7981066" y="2811194"/>
              <a:ext cx="1017088" cy="978973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521DE834-C4EC-4D1D-B2BE-B86330067E3B}"/>
                </a:ext>
              </a:extLst>
            </p:cNvPr>
            <p:cNvSpPr/>
            <p:nvPr/>
          </p:nvSpPr>
          <p:spPr>
            <a:xfrm>
              <a:off x="8006387" y="2575110"/>
              <a:ext cx="629297" cy="357806"/>
            </a:xfrm>
            <a:custGeom>
              <a:avLst/>
              <a:gdLst>
                <a:gd name="connsiteX0" fmla="*/ 11922847 w 11944350"/>
                <a:gd name="connsiteY0" fmla="*/ 958396 h 6791325"/>
                <a:gd name="connsiteX1" fmla="*/ 9884497 w 11944350"/>
                <a:gd name="connsiteY1" fmla="*/ 6848 h 6791325"/>
                <a:gd name="connsiteX2" fmla="*/ 6293573 w 11944350"/>
                <a:gd name="connsiteY2" fmla="*/ 1401308 h 6791325"/>
                <a:gd name="connsiteX3" fmla="*/ 1673948 w 11944350"/>
                <a:gd name="connsiteY3" fmla="*/ 996496 h 6791325"/>
                <a:gd name="connsiteX4" fmla="*/ 1488210 w 11944350"/>
                <a:gd name="connsiteY4" fmla="*/ 2358571 h 6791325"/>
                <a:gd name="connsiteX5" fmla="*/ 1841588 w 11944350"/>
                <a:gd name="connsiteY5" fmla="*/ 3539671 h 6791325"/>
                <a:gd name="connsiteX6" fmla="*/ 155663 w 11944350"/>
                <a:gd name="connsiteY6" fmla="*/ 4530271 h 6791325"/>
                <a:gd name="connsiteX7" fmla="*/ 1294853 w 11944350"/>
                <a:gd name="connsiteY7" fmla="*/ 6156188 h 6791325"/>
                <a:gd name="connsiteX8" fmla="*/ 1816823 w 11944350"/>
                <a:gd name="connsiteY8" fmla="*/ 6426699 h 6791325"/>
                <a:gd name="connsiteX9" fmla="*/ 2181630 w 11944350"/>
                <a:gd name="connsiteY9" fmla="*/ 6753406 h 6791325"/>
                <a:gd name="connsiteX10" fmla="*/ 2930295 w 11944350"/>
                <a:gd name="connsiteY10" fmla="*/ 6784838 h 6791325"/>
                <a:gd name="connsiteX11" fmla="*/ 2451188 w 11944350"/>
                <a:gd name="connsiteY11" fmla="*/ 6126661 h 6791325"/>
                <a:gd name="connsiteX12" fmla="*/ 2352128 w 11944350"/>
                <a:gd name="connsiteY12" fmla="*/ 5419906 h 6791325"/>
                <a:gd name="connsiteX13" fmla="*/ 3638003 w 11944350"/>
                <a:gd name="connsiteY13" fmla="*/ 4676003 h 6791325"/>
                <a:gd name="connsiteX14" fmla="*/ 3425595 w 11944350"/>
                <a:gd name="connsiteY14" fmla="*/ 3607298 h 6791325"/>
                <a:gd name="connsiteX15" fmla="*/ 5353456 w 11944350"/>
                <a:gd name="connsiteY15" fmla="*/ 3782558 h 6791325"/>
                <a:gd name="connsiteX16" fmla="*/ 7006995 w 11944350"/>
                <a:gd name="connsiteY16" fmla="*/ 3392986 h 6791325"/>
                <a:gd name="connsiteX17" fmla="*/ 8492895 w 11944350"/>
                <a:gd name="connsiteY17" fmla="*/ 2407148 h 6791325"/>
                <a:gd name="connsiteX18" fmla="*/ 10588395 w 11944350"/>
                <a:gd name="connsiteY18" fmla="*/ 2607173 h 6791325"/>
                <a:gd name="connsiteX19" fmla="*/ 11922847 w 11944350"/>
                <a:gd name="connsiteY19" fmla="*/ 958396 h 679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44350" h="6791325">
                  <a:moveTo>
                    <a:pt x="11922847" y="958396"/>
                  </a:moveTo>
                  <a:cubicBezTo>
                    <a:pt x="11710441" y="147818"/>
                    <a:pt x="10620780" y="-40777"/>
                    <a:pt x="9884497" y="6848"/>
                  </a:cubicBezTo>
                  <a:cubicBezTo>
                    <a:pt x="8818650" y="76381"/>
                    <a:pt x="7229881" y="1044121"/>
                    <a:pt x="6293573" y="1401308"/>
                  </a:cubicBezTo>
                  <a:cubicBezTo>
                    <a:pt x="4570501" y="2059486"/>
                    <a:pt x="3269385" y="-370342"/>
                    <a:pt x="1673948" y="996496"/>
                  </a:cubicBezTo>
                  <a:cubicBezTo>
                    <a:pt x="1366290" y="1260338"/>
                    <a:pt x="1319618" y="1964236"/>
                    <a:pt x="1488210" y="2358571"/>
                  </a:cubicBezTo>
                  <a:cubicBezTo>
                    <a:pt x="1616798" y="2657656"/>
                    <a:pt x="1783485" y="3209153"/>
                    <a:pt x="1841588" y="3539671"/>
                  </a:cubicBezTo>
                  <a:cubicBezTo>
                    <a:pt x="1971128" y="4275953"/>
                    <a:pt x="487133" y="3938768"/>
                    <a:pt x="155663" y="4530271"/>
                  </a:cubicBezTo>
                  <a:cubicBezTo>
                    <a:pt x="-386310" y="5498011"/>
                    <a:pt x="607148" y="5906633"/>
                    <a:pt x="1294853" y="6156188"/>
                  </a:cubicBezTo>
                  <a:cubicBezTo>
                    <a:pt x="1482495" y="6223816"/>
                    <a:pt x="1677758" y="6279061"/>
                    <a:pt x="1816823" y="6426699"/>
                  </a:cubicBezTo>
                  <a:cubicBezTo>
                    <a:pt x="1829205" y="6440033"/>
                    <a:pt x="2205443" y="6767693"/>
                    <a:pt x="2181630" y="6753406"/>
                  </a:cubicBezTo>
                  <a:cubicBezTo>
                    <a:pt x="2294025" y="6823891"/>
                    <a:pt x="2802660" y="6784838"/>
                    <a:pt x="2930295" y="6784838"/>
                  </a:cubicBezTo>
                  <a:cubicBezTo>
                    <a:pt x="2831235" y="6709591"/>
                    <a:pt x="2550248" y="6259058"/>
                    <a:pt x="2451188" y="6126661"/>
                  </a:cubicBezTo>
                  <a:cubicBezTo>
                    <a:pt x="2279738" y="5898061"/>
                    <a:pt x="2165438" y="5698036"/>
                    <a:pt x="2352128" y="5419906"/>
                  </a:cubicBezTo>
                  <a:cubicBezTo>
                    <a:pt x="2632163" y="5002711"/>
                    <a:pt x="3646575" y="5310368"/>
                    <a:pt x="3638003" y="4676003"/>
                  </a:cubicBezTo>
                  <a:cubicBezTo>
                    <a:pt x="3631335" y="4198801"/>
                    <a:pt x="2949345" y="4121648"/>
                    <a:pt x="3425595" y="3607298"/>
                  </a:cubicBezTo>
                  <a:cubicBezTo>
                    <a:pt x="3972330" y="3016748"/>
                    <a:pt x="4710518" y="3607298"/>
                    <a:pt x="5353456" y="3782558"/>
                  </a:cubicBezTo>
                  <a:cubicBezTo>
                    <a:pt x="5906858" y="3934006"/>
                    <a:pt x="6559320" y="3850186"/>
                    <a:pt x="7006995" y="3392986"/>
                  </a:cubicBezTo>
                  <a:cubicBezTo>
                    <a:pt x="7565160" y="2821486"/>
                    <a:pt x="7475626" y="2466203"/>
                    <a:pt x="8492895" y="2407148"/>
                  </a:cubicBezTo>
                  <a:cubicBezTo>
                    <a:pt x="9212985" y="2365238"/>
                    <a:pt x="9866400" y="2736713"/>
                    <a:pt x="10588395" y="2607173"/>
                  </a:cubicBezTo>
                  <a:cubicBezTo>
                    <a:pt x="11225618" y="2491921"/>
                    <a:pt x="12105728" y="1653721"/>
                    <a:pt x="11922847" y="958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BF4C2A-841A-41B9-98BA-B1B6BCBD9E47}"/>
              </a:ext>
            </a:extLst>
          </p:cNvPr>
          <p:cNvGrpSpPr/>
          <p:nvPr/>
        </p:nvGrpSpPr>
        <p:grpSpPr>
          <a:xfrm>
            <a:off x="5896004" y="897971"/>
            <a:ext cx="1040343" cy="2681980"/>
            <a:chOff x="5896004" y="897971"/>
            <a:chExt cx="1040343" cy="2681980"/>
          </a:xfrm>
          <a:solidFill>
            <a:schemeClr val="accent2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72E30-0915-4756-8DA9-EC7826FEA941}"/>
                </a:ext>
              </a:extLst>
            </p:cNvPr>
            <p:cNvSpPr/>
            <p:nvPr/>
          </p:nvSpPr>
          <p:spPr>
            <a:xfrm flipH="1">
              <a:off x="5896004" y="897971"/>
              <a:ext cx="1040343" cy="2681980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C215486-5581-41DA-BB13-EC2929BFDFF6}"/>
                </a:ext>
              </a:extLst>
            </p:cNvPr>
            <p:cNvSpPr/>
            <p:nvPr/>
          </p:nvSpPr>
          <p:spPr>
            <a:xfrm flipH="1">
              <a:off x="6332703" y="1594640"/>
              <a:ext cx="603644" cy="1556181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54AB28-9F5A-48C0-A57A-AE3E743FFDE1}"/>
              </a:ext>
            </a:extLst>
          </p:cNvPr>
          <p:cNvGrpSpPr/>
          <p:nvPr/>
        </p:nvGrpSpPr>
        <p:grpSpPr>
          <a:xfrm>
            <a:off x="3609104" y="2369880"/>
            <a:ext cx="4336199" cy="1622461"/>
            <a:chOff x="5615841" y="4238904"/>
            <a:chExt cx="1552845" cy="581023"/>
          </a:xfrm>
          <a:solidFill>
            <a:schemeClr val="accent3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06776A-A1FE-49DF-9DF8-D21E35001880}"/>
                </a:ext>
              </a:extLst>
            </p:cNvPr>
            <p:cNvSpPr/>
            <p:nvPr/>
          </p:nvSpPr>
          <p:spPr>
            <a:xfrm rot="221733">
              <a:off x="5615841" y="4238904"/>
              <a:ext cx="906894" cy="577971"/>
            </a:xfrm>
            <a:custGeom>
              <a:avLst/>
              <a:gdLst>
                <a:gd name="connsiteX0" fmla="*/ 891999 w 904552"/>
                <a:gd name="connsiteY0" fmla="*/ 534735 h 576210"/>
                <a:gd name="connsiteX1" fmla="*/ 789633 w 904552"/>
                <a:gd name="connsiteY1" fmla="*/ 575295 h 576210"/>
                <a:gd name="connsiteX2" fmla="*/ 691774 w 904552"/>
                <a:gd name="connsiteY2" fmla="*/ 575295 h 576210"/>
                <a:gd name="connsiteX3" fmla="*/ 618379 w 904552"/>
                <a:gd name="connsiteY3" fmla="*/ 559521 h 576210"/>
                <a:gd name="connsiteX4" fmla="*/ 453242 w 904552"/>
                <a:gd name="connsiteY4" fmla="*/ 479045 h 576210"/>
                <a:gd name="connsiteX5" fmla="*/ 366006 w 904552"/>
                <a:gd name="connsiteY5" fmla="*/ 381186 h 576210"/>
                <a:gd name="connsiteX6" fmla="*/ 297762 w 904552"/>
                <a:gd name="connsiteY6" fmla="*/ 286224 h 576210"/>
                <a:gd name="connsiteX7" fmla="*/ 206985 w 904552"/>
                <a:gd name="connsiteY7" fmla="*/ 196091 h 576210"/>
                <a:gd name="connsiteX8" fmla="*/ 135844 w 904552"/>
                <a:gd name="connsiteY8" fmla="*/ 135250 h 576210"/>
                <a:gd name="connsiteX9" fmla="*/ 37663 w 904552"/>
                <a:gd name="connsiteY9" fmla="*/ 58959 h 576210"/>
                <a:gd name="connsiteX10" fmla="*/ 0 w 904552"/>
                <a:gd name="connsiteY10" fmla="*/ 31919 h 576210"/>
                <a:gd name="connsiteX11" fmla="*/ 67278 w 904552"/>
                <a:gd name="connsiteY11" fmla="*/ 31919 h 576210"/>
                <a:gd name="connsiteX12" fmla="*/ 351198 w 904552"/>
                <a:gd name="connsiteY12" fmla="*/ 7776 h 576210"/>
                <a:gd name="connsiteX13" fmla="*/ 639625 w 904552"/>
                <a:gd name="connsiteY13" fmla="*/ 45761 h 576210"/>
                <a:gd name="connsiteX14" fmla="*/ 823111 w 904552"/>
                <a:gd name="connsiteY14" fmla="*/ 233110 h 576210"/>
                <a:gd name="connsiteX15" fmla="*/ 906806 w 904552"/>
                <a:gd name="connsiteY15" fmla="*/ 491921 h 576210"/>
                <a:gd name="connsiteX16" fmla="*/ 906163 w 904552"/>
                <a:gd name="connsiteY16" fmla="*/ 499325 h 576210"/>
                <a:gd name="connsiteX17" fmla="*/ 833734 w 904552"/>
                <a:gd name="connsiteY17" fmla="*/ 455868 h 576210"/>
                <a:gd name="connsiteX18" fmla="*/ 717526 w 904552"/>
                <a:gd name="connsiteY18" fmla="*/ 356077 h 576210"/>
                <a:gd name="connsiteX19" fmla="*/ 642844 w 904552"/>
                <a:gd name="connsiteY19" fmla="*/ 254677 h 576210"/>
                <a:gd name="connsiteX20" fmla="*/ 559471 w 904552"/>
                <a:gd name="connsiteY20" fmla="*/ 178708 h 576210"/>
                <a:gd name="connsiteX21" fmla="*/ 481248 w 904552"/>
                <a:gd name="connsiteY21" fmla="*/ 168407 h 576210"/>
                <a:gd name="connsiteX22" fmla="*/ 502172 w 904552"/>
                <a:gd name="connsiteY22" fmla="*/ 175167 h 576210"/>
                <a:gd name="connsiteX23" fmla="*/ 607435 w 904552"/>
                <a:gd name="connsiteY23" fmla="*/ 247595 h 576210"/>
                <a:gd name="connsiteX24" fmla="*/ 673747 w 904552"/>
                <a:gd name="connsiteY24" fmla="*/ 347386 h 576210"/>
                <a:gd name="connsiteX25" fmla="*/ 769031 w 904552"/>
                <a:gd name="connsiteY25" fmla="*/ 441704 h 576210"/>
                <a:gd name="connsiteX26" fmla="*/ 891999 w 904552"/>
                <a:gd name="connsiteY26" fmla="*/ 534735 h 576210"/>
                <a:gd name="connsiteX0" fmla="*/ 891999 w 906893"/>
                <a:gd name="connsiteY0" fmla="*/ 534735 h 577971"/>
                <a:gd name="connsiteX1" fmla="*/ 789633 w 906893"/>
                <a:gd name="connsiteY1" fmla="*/ 575295 h 577971"/>
                <a:gd name="connsiteX2" fmla="*/ 691774 w 906893"/>
                <a:gd name="connsiteY2" fmla="*/ 575295 h 577971"/>
                <a:gd name="connsiteX3" fmla="*/ 618379 w 906893"/>
                <a:gd name="connsiteY3" fmla="*/ 559521 h 577971"/>
                <a:gd name="connsiteX4" fmla="*/ 453242 w 906893"/>
                <a:gd name="connsiteY4" fmla="*/ 479045 h 577971"/>
                <a:gd name="connsiteX5" fmla="*/ 366006 w 906893"/>
                <a:gd name="connsiteY5" fmla="*/ 381186 h 577971"/>
                <a:gd name="connsiteX6" fmla="*/ 297762 w 906893"/>
                <a:gd name="connsiteY6" fmla="*/ 286224 h 577971"/>
                <a:gd name="connsiteX7" fmla="*/ 206985 w 906893"/>
                <a:gd name="connsiteY7" fmla="*/ 196091 h 577971"/>
                <a:gd name="connsiteX8" fmla="*/ 135844 w 906893"/>
                <a:gd name="connsiteY8" fmla="*/ 135250 h 577971"/>
                <a:gd name="connsiteX9" fmla="*/ 37663 w 906893"/>
                <a:gd name="connsiteY9" fmla="*/ 58959 h 577971"/>
                <a:gd name="connsiteX10" fmla="*/ 0 w 906893"/>
                <a:gd name="connsiteY10" fmla="*/ 31919 h 577971"/>
                <a:gd name="connsiteX11" fmla="*/ 351198 w 906893"/>
                <a:gd name="connsiteY11" fmla="*/ 7776 h 577971"/>
                <a:gd name="connsiteX12" fmla="*/ 639625 w 906893"/>
                <a:gd name="connsiteY12" fmla="*/ 45761 h 577971"/>
                <a:gd name="connsiteX13" fmla="*/ 823111 w 906893"/>
                <a:gd name="connsiteY13" fmla="*/ 233110 h 577971"/>
                <a:gd name="connsiteX14" fmla="*/ 906806 w 906893"/>
                <a:gd name="connsiteY14" fmla="*/ 491921 h 577971"/>
                <a:gd name="connsiteX15" fmla="*/ 906163 w 906893"/>
                <a:gd name="connsiteY15" fmla="*/ 499325 h 577971"/>
                <a:gd name="connsiteX16" fmla="*/ 833734 w 906893"/>
                <a:gd name="connsiteY16" fmla="*/ 455868 h 577971"/>
                <a:gd name="connsiteX17" fmla="*/ 717526 w 906893"/>
                <a:gd name="connsiteY17" fmla="*/ 356077 h 577971"/>
                <a:gd name="connsiteX18" fmla="*/ 642844 w 906893"/>
                <a:gd name="connsiteY18" fmla="*/ 254677 h 577971"/>
                <a:gd name="connsiteX19" fmla="*/ 559471 w 906893"/>
                <a:gd name="connsiteY19" fmla="*/ 178708 h 577971"/>
                <a:gd name="connsiteX20" fmla="*/ 481248 w 906893"/>
                <a:gd name="connsiteY20" fmla="*/ 168407 h 577971"/>
                <a:gd name="connsiteX21" fmla="*/ 502172 w 906893"/>
                <a:gd name="connsiteY21" fmla="*/ 175167 h 577971"/>
                <a:gd name="connsiteX22" fmla="*/ 607435 w 906893"/>
                <a:gd name="connsiteY22" fmla="*/ 247595 h 577971"/>
                <a:gd name="connsiteX23" fmla="*/ 673747 w 906893"/>
                <a:gd name="connsiteY23" fmla="*/ 347386 h 577971"/>
                <a:gd name="connsiteX24" fmla="*/ 769031 w 906893"/>
                <a:gd name="connsiteY24" fmla="*/ 441704 h 577971"/>
                <a:gd name="connsiteX25" fmla="*/ 891999 w 906893"/>
                <a:gd name="connsiteY25" fmla="*/ 534735 h 57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6893" h="577971">
                  <a:moveTo>
                    <a:pt x="891999" y="534735"/>
                  </a:moveTo>
                  <a:cubicBezTo>
                    <a:pt x="860774" y="558878"/>
                    <a:pt x="826330" y="570466"/>
                    <a:pt x="789633" y="575295"/>
                  </a:cubicBezTo>
                  <a:cubicBezTo>
                    <a:pt x="757121" y="579479"/>
                    <a:pt x="724286" y="578192"/>
                    <a:pt x="691774" y="575295"/>
                  </a:cubicBezTo>
                  <a:cubicBezTo>
                    <a:pt x="666987" y="573363"/>
                    <a:pt x="642522" y="566603"/>
                    <a:pt x="618379" y="559521"/>
                  </a:cubicBezTo>
                  <a:cubicBezTo>
                    <a:pt x="558827" y="541817"/>
                    <a:pt x="502816" y="516708"/>
                    <a:pt x="453242" y="479045"/>
                  </a:cubicBezTo>
                  <a:cubicBezTo>
                    <a:pt x="418155" y="452005"/>
                    <a:pt x="386286" y="422068"/>
                    <a:pt x="366006" y="381186"/>
                  </a:cubicBezTo>
                  <a:cubicBezTo>
                    <a:pt x="348623" y="345776"/>
                    <a:pt x="322549" y="316483"/>
                    <a:pt x="297762" y="286224"/>
                  </a:cubicBezTo>
                  <a:cubicBezTo>
                    <a:pt x="270400" y="253068"/>
                    <a:pt x="237244" y="226028"/>
                    <a:pt x="206985" y="196091"/>
                  </a:cubicBezTo>
                  <a:cubicBezTo>
                    <a:pt x="184773" y="174201"/>
                    <a:pt x="160309" y="154887"/>
                    <a:pt x="135844" y="135250"/>
                  </a:cubicBezTo>
                  <a:cubicBezTo>
                    <a:pt x="103653" y="109176"/>
                    <a:pt x="70497" y="84068"/>
                    <a:pt x="37663" y="58959"/>
                  </a:cubicBezTo>
                  <a:cubicBezTo>
                    <a:pt x="25431" y="49624"/>
                    <a:pt x="12232" y="40932"/>
                    <a:pt x="0" y="31919"/>
                  </a:cubicBezTo>
                  <a:lnTo>
                    <a:pt x="351198" y="7776"/>
                  </a:lnTo>
                  <a:cubicBezTo>
                    <a:pt x="450667" y="-7997"/>
                    <a:pt x="548204" y="-1881"/>
                    <a:pt x="639625" y="45761"/>
                  </a:cubicBezTo>
                  <a:cubicBezTo>
                    <a:pt x="721067" y="88252"/>
                    <a:pt x="779654" y="153599"/>
                    <a:pt x="823111" y="233110"/>
                  </a:cubicBezTo>
                  <a:cubicBezTo>
                    <a:pt x="867212" y="313908"/>
                    <a:pt x="892321" y="401144"/>
                    <a:pt x="906806" y="491921"/>
                  </a:cubicBezTo>
                  <a:cubicBezTo>
                    <a:pt x="907128" y="493853"/>
                    <a:pt x="906484" y="496106"/>
                    <a:pt x="906163" y="499325"/>
                  </a:cubicBezTo>
                  <a:cubicBezTo>
                    <a:pt x="879444" y="488059"/>
                    <a:pt x="856911" y="470997"/>
                    <a:pt x="833734" y="455868"/>
                  </a:cubicBezTo>
                  <a:cubicBezTo>
                    <a:pt x="790599" y="427540"/>
                    <a:pt x="752614" y="393418"/>
                    <a:pt x="717526" y="356077"/>
                  </a:cubicBezTo>
                  <a:cubicBezTo>
                    <a:pt x="688555" y="325496"/>
                    <a:pt x="667953" y="288155"/>
                    <a:pt x="642844" y="254677"/>
                  </a:cubicBezTo>
                  <a:cubicBezTo>
                    <a:pt x="619989" y="224096"/>
                    <a:pt x="594880" y="196091"/>
                    <a:pt x="559471" y="178708"/>
                  </a:cubicBezTo>
                  <a:cubicBezTo>
                    <a:pt x="534362" y="166475"/>
                    <a:pt x="508288" y="167119"/>
                    <a:pt x="481248" y="168407"/>
                  </a:cubicBezTo>
                  <a:cubicBezTo>
                    <a:pt x="487364" y="174523"/>
                    <a:pt x="495090" y="173879"/>
                    <a:pt x="502172" y="175167"/>
                  </a:cubicBezTo>
                  <a:cubicBezTo>
                    <a:pt x="548848" y="182571"/>
                    <a:pt x="580395" y="211542"/>
                    <a:pt x="607435" y="247595"/>
                  </a:cubicBezTo>
                  <a:cubicBezTo>
                    <a:pt x="631256" y="279786"/>
                    <a:pt x="652823" y="313264"/>
                    <a:pt x="673747" y="347386"/>
                  </a:cubicBezTo>
                  <a:cubicBezTo>
                    <a:pt x="697890" y="386336"/>
                    <a:pt x="735231" y="412411"/>
                    <a:pt x="769031" y="441704"/>
                  </a:cubicBezTo>
                  <a:cubicBezTo>
                    <a:pt x="807338" y="474860"/>
                    <a:pt x="848220" y="506085"/>
                    <a:pt x="891999" y="534735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23D289-969B-426B-B8FA-FC6EE52575F3}"/>
                </a:ext>
              </a:extLst>
            </p:cNvPr>
            <p:cNvSpPr/>
            <p:nvPr/>
          </p:nvSpPr>
          <p:spPr>
            <a:xfrm>
              <a:off x="6530026" y="4411923"/>
              <a:ext cx="638660" cy="408004"/>
            </a:xfrm>
            <a:custGeom>
              <a:avLst/>
              <a:gdLst>
                <a:gd name="connsiteX0" fmla="*/ 638659 w 637371"/>
                <a:gd name="connsiteY0" fmla="*/ 20878 h 405600"/>
                <a:gd name="connsiteX1" fmla="*/ 469338 w 637371"/>
                <a:gd name="connsiteY1" fmla="*/ 158653 h 405600"/>
                <a:gd name="connsiteX2" fmla="*/ 380170 w 637371"/>
                <a:gd name="connsiteY2" fmla="*/ 269066 h 405600"/>
                <a:gd name="connsiteX3" fmla="*/ 283276 w 637371"/>
                <a:gd name="connsiteY3" fmla="*/ 359522 h 405600"/>
                <a:gd name="connsiteX4" fmla="*/ 136810 w 637371"/>
                <a:gd name="connsiteY4" fmla="*/ 406520 h 405600"/>
                <a:gd name="connsiteX5" fmla="*/ 24143 w 637371"/>
                <a:gd name="connsiteY5" fmla="*/ 387849 h 405600"/>
                <a:gd name="connsiteX6" fmla="*/ 9657 w 637371"/>
                <a:gd name="connsiteY6" fmla="*/ 377227 h 405600"/>
                <a:gd name="connsiteX7" fmla="*/ 114598 w 637371"/>
                <a:gd name="connsiteY7" fmla="*/ 296107 h 405600"/>
                <a:gd name="connsiteX8" fmla="*/ 176404 w 637371"/>
                <a:gd name="connsiteY8" fmla="*/ 224966 h 405600"/>
                <a:gd name="connsiteX9" fmla="*/ 219861 w 637371"/>
                <a:gd name="connsiteY9" fmla="*/ 163160 h 405600"/>
                <a:gd name="connsiteX10" fmla="*/ 286817 w 637371"/>
                <a:gd name="connsiteY10" fmla="*/ 122278 h 405600"/>
                <a:gd name="connsiteX11" fmla="*/ 300337 w 637371"/>
                <a:gd name="connsiteY11" fmla="*/ 117771 h 405600"/>
                <a:gd name="connsiteX12" fmla="*/ 214711 w 637371"/>
                <a:gd name="connsiteY12" fmla="*/ 145133 h 405600"/>
                <a:gd name="connsiteX13" fmla="*/ 168034 w 637371"/>
                <a:gd name="connsiteY13" fmla="*/ 204364 h 405600"/>
                <a:gd name="connsiteX14" fmla="*/ 0 w 637371"/>
                <a:gd name="connsiteY14" fmla="*/ 352118 h 405600"/>
                <a:gd name="connsiteX15" fmla="*/ 21889 w 637371"/>
                <a:gd name="connsiteY15" fmla="*/ 253293 h 405600"/>
                <a:gd name="connsiteX16" fmla="*/ 161274 w 637371"/>
                <a:gd name="connsiteY16" fmla="*/ 46308 h 405600"/>
                <a:gd name="connsiteX17" fmla="*/ 264928 w 637371"/>
                <a:gd name="connsiteY17" fmla="*/ 5104 h 405600"/>
                <a:gd name="connsiteX18" fmla="*/ 426846 w 637371"/>
                <a:gd name="connsiteY18" fmla="*/ 10577 h 405600"/>
                <a:gd name="connsiteX19" fmla="*/ 602606 w 637371"/>
                <a:gd name="connsiteY19" fmla="*/ 21522 h 405600"/>
                <a:gd name="connsiteX20" fmla="*/ 638659 w 637371"/>
                <a:gd name="connsiteY20" fmla="*/ 20878 h 405600"/>
                <a:gd name="connsiteX0" fmla="*/ 638659 w 638659"/>
                <a:gd name="connsiteY0" fmla="*/ 20878 h 408004"/>
                <a:gd name="connsiteX1" fmla="*/ 469338 w 638659"/>
                <a:gd name="connsiteY1" fmla="*/ 158653 h 408004"/>
                <a:gd name="connsiteX2" fmla="*/ 380170 w 638659"/>
                <a:gd name="connsiteY2" fmla="*/ 269066 h 408004"/>
                <a:gd name="connsiteX3" fmla="*/ 283276 w 638659"/>
                <a:gd name="connsiteY3" fmla="*/ 359522 h 408004"/>
                <a:gd name="connsiteX4" fmla="*/ 136810 w 638659"/>
                <a:gd name="connsiteY4" fmla="*/ 406520 h 408004"/>
                <a:gd name="connsiteX5" fmla="*/ 24143 w 638659"/>
                <a:gd name="connsiteY5" fmla="*/ 387849 h 408004"/>
                <a:gd name="connsiteX6" fmla="*/ 9657 w 638659"/>
                <a:gd name="connsiteY6" fmla="*/ 377227 h 408004"/>
                <a:gd name="connsiteX7" fmla="*/ 114598 w 638659"/>
                <a:gd name="connsiteY7" fmla="*/ 296107 h 408004"/>
                <a:gd name="connsiteX8" fmla="*/ 176404 w 638659"/>
                <a:gd name="connsiteY8" fmla="*/ 224966 h 408004"/>
                <a:gd name="connsiteX9" fmla="*/ 219861 w 638659"/>
                <a:gd name="connsiteY9" fmla="*/ 163160 h 408004"/>
                <a:gd name="connsiteX10" fmla="*/ 286817 w 638659"/>
                <a:gd name="connsiteY10" fmla="*/ 122278 h 408004"/>
                <a:gd name="connsiteX11" fmla="*/ 300337 w 638659"/>
                <a:gd name="connsiteY11" fmla="*/ 117771 h 408004"/>
                <a:gd name="connsiteX12" fmla="*/ 214711 w 638659"/>
                <a:gd name="connsiteY12" fmla="*/ 145133 h 408004"/>
                <a:gd name="connsiteX13" fmla="*/ 168034 w 638659"/>
                <a:gd name="connsiteY13" fmla="*/ 204364 h 408004"/>
                <a:gd name="connsiteX14" fmla="*/ 0 w 638659"/>
                <a:gd name="connsiteY14" fmla="*/ 352118 h 408004"/>
                <a:gd name="connsiteX15" fmla="*/ 21889 w 638659"/>
                <a:gd name="connsiteY15" fmla="*/ 253293 h 408004"/>
                <a:gd name="connsiteX16" fmla="*/ 161274 w 638659"/>
                <a:gd name="connsiteY16" fmla="*/ 46308 h 408004"/>
                <a:gd name="connsiteX17" fmla="*/ 264928 w 638659"/>
                <a:gd name="connsiteY17" fmla="*/ 5104 h 408004"/>
                <a:gd name="connsiteX18" fmla="*/ 426846 w 638659"/>
                <a:gd name="connsiteY18" fmla="*/ 10577 h 408004"/>
                <a:gd name="connsiteX19" fmla="*/ 638659 w 638659"/>
                <a:gd name="connsiteY19" fmla="*/ 20878 h 40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8659" h="408004">
                  <a:moveTo>
                    <a:pt x="638659" y="20878"/>
                  </a:moveTo>
                  <a:cubicBezTo>
                    <a:pt x="576854" y="64657"/>
                    <a:pt x="521486" y="109723"/>
                    <a:pt x="469338" y="158653"/>
                  </a:cubicBezTo>
                  <a:cubicBezTo>
                    <a:pt x="434572" y="191166"/>
                    <a:pt x="402703" y="226253"/>
                    <a:pt x="380170" y="269066"/>
                  </a:cubicBezTo>
                  <a:cubicBezTo>
                    <a:pt x="358602" y="310592"/>
                    <a:pt x="322549" y="336989"/>
                    <a:pt x="283276" y="359522"/>
                  </a:cubicBezTo>
                  <a:cubicBezTo>
                    <a:pt x="237888" y="385596"/>
                    <a:pt x="188958" y="400726"/>
                    <a:pt x="136810" y="406520"/>
                  </a:cubicBezTo>
                  <a:cubicBezTo>
                    <a:pt x="97215" y="410705"/>
                    <a:pt x="59552" y="406520"/>
                    <a:pt x="24143" y="387849"/>
                  </a:cubicBezTo>
                  <a:cubicBezTo>
                    <a:pt x="18670" y="384952"/>
                    <a:pt x="15129" y="381411"/>
                    <a:pt x="9657" y="377227"/>
                  </a:cubicBezTo>
                  <a:cubicBezTo>
                    <a:pt x="46998" y="351796"/>
                    <a:pt x="81442" y="324756"/>
                    <a:pt x="114598" y="296107"/>
                  </a:cubicBezTo>
                  <a:cubicBezTo>
                    <a:pt x="138741" y="275183"/>
                    <a:pt x="160631" y="253293"/>
                    <a:pt x="176404" y="224966"/>
                  </a:cubicBezTo>
                  <a:cubicBezTo>
                    <a:pt x="188636" y="203076"/>
                    <a:pt x="203766" y="182796"/>
                    <a:pt x="219861" y="163160"/>
                  </a:cubicBezTo>
                  <a:cubicBezTo>
                    <a:pt x="237566" y="141914"/>
                    <a:pt x="258812" y="126463"/>
                    <a:pt x="286817" y="122278"/>
                  </a:cubicBezTo>
                  <a:cubicBezTo>
                    <a:pt x="291002" y="121634"/>
                    <a:pt x="296475" y="122600"/>
                    <a:pt x="300337" y="117771"/>
                  </a:cubicBezTo>
                  <a:cubicBezTo>
                    <a:pt x="267181" y="113265"/>
                    <a:pt x="238853" y="122278"/>
                    <a:pt x="214711" y="145133"/>
                  </a:cubicBezTo>
                  <a:cubicBezTo>
                    <a:pt x="196362" y="162516"/>
                    <a:pt x="181876" y="183118"/>
                    <a:pt x="168034" y="204364"/>
                  </a:cubicBezTo>
                  <a:cubicBezTo>
                    <a:pt x="126187" y="268101"/>
                    <a:pt x="67922" y="313811"/>
                    <a:pt x="0" y="352118"/>
                  </a:cubicBezTo>
                  <a:cubicBezTo>
                    <a:pt x="3863" y="316709"/>
                    <a:pt x="11910" y="284518"/>
                    <a:pt x="21889" y="253293"/>
                  </a:cubicBezTo>
                  <a:cubicBezTo>
                    <a:pt x="47964" y="170564"/>
                    <a:pt x="89811" y="98457"/>
                    <a:pt x="161274" y="46308"/>
                  </a:cubicBezTo>
                  <a:cubicBezTo>
                    <a:pt x="192177" y="23775"/>
                    <a:pt x="227909" y="12186"/>
                    <a:pt x="264928" y="5104"/>
                  </a:cubicBezTo>
                  <a:cubicBezTo>
                    <a:pt x="319330" y="-5197"/>
                    <a:pt x="372766" y="1885"/>
                    <a:pt x="426846" y="10577"/>
                  </a:cubicBezTo>
                  <a:cubicBezTo>
                    <a:pt x="489134" y="13206"/>
                    <a:pt x="631577" y="-3801"/>
                    <a:pt x="638659" y="20878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F8DB6FFD-AFE5-43BD-ABD6-00113C4BD74C}"/>
              </a:ext>
            </a:extLst>
          </p:cNvPr>
          <p:cNvSpPr/>
          <p:nvPr/>
        </p:nvSpPr>
        <p:spPr>
          <a:xfrm>
            <a:off x="0" y="4153709"/>
            <a:ext cx="12192000" cy="13812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BB36C2-2713-4D8A-BA46-DEEB982E310F}"/>
              </a:ext>
            </a:extLst>
          </p:cNvPr>
          <p:cNvGrpSpPr/>
          <p:nvPr/>
        </p:nvGrpSpPr>
        <p:grpSpPr>
          <a:xfrm>
            <a:off x="3653397" y="1887066"/>
            <a:ext cx="1546155" cy="505120"/>
            <a:chOff x="4723437" y="2782010"/>
            <a:chExt cx="1546155" cy="50512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AEBCB8-9322-4067-B666-83F9AF540BF1}"/>
                </a:ext>
              </a:extLst>
            </p:cNvPr>
            <p:cNvSpPr/>
            <p:nvPr/>
          </p:nvSpPr>
          <p:spPr>
            <a:xfrm>
              <a:off x="4723437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761E601-E025-48CD-9F5D-301F067DA4FE}"/>
                </a:ext>
              </a:extLst>
            </p:cNvPr>
            <p:cNvSpPr/>
            <p:nvPr/>
          </p:nvSpPr>
          <p:spPr>
            <a:xfrm>
              <a:off x="4990334" y="2782010"/>
              <a:ext cx="609135" cy="505120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E79BEC-BD2C-4EA9-AA15-040318662F43}"/>
                </a:ext>
              </a:extLst>
            </p:cNvPr>
            <p:cNvSpPr/>
            <p:nvPr/>
          </p:nvSpPr>
          <p:spPr>
            <a:xfrm>
              <a:off x="5589947" y="2972095"/>
              <a:ext cx="379909" cy="315035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86273BA-E6AD-48DB-8FB4-3FC95F003612}"/>
                </a:ext>
              </a:extLst>
            </p:cNvPr>
            <p:cNvSpPr/>
            <p:nvPr/>
          </p:nvSpPr>
          <p:spPr>
            <a:xfrm>
              <a:off x="5965674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F542FDA-6944-41BC-817D-DE672C425147}"/>
              </a:ext>
            </a:extLst>
          </p:cNvPr>
          <p:cNvSpPr txBox="1"/>
          <p:nvPr/>
        </p:nvSpPr>
        <p:spPr>
          <a:xfrm>
            <a:off x="3680299" y="4163010"/>
            <a:ext cx="4831402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BB3550-DA19-4ABC-AB48-BD1351F9C880}"/>
              </a:ext>
            </a:extLst>
          </p:cNvPr>
          <p:cNvSpPr txBox="1"/>
          <p:nvPr/>
        </p:nvSpPr>
        <p:spPr>
          <a:xfrm>
            <a:off x="3680299" y="5121352"/>
            <a:ext cx="483140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61A478B-62D4-4072-997E-3837B16B99F0}"/>
              </a:ext>
            </a:extLst>
          </p:cNvPr>
          <p:cNvSpPr/>
          <p:nvPr/>
        </p:nvSpPr>
        <p:spPr>
          <a:xfrm>
            <a:off x="8211992" y="2232636"/>
            <a:ext cx="773271" cy="7732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0A05C90-FC07-4A23-B3F3-F2271CDD452A}"/>
              </a:ext>
            </a:extLst>
          </p:cNvPr>
          <p:cNvSpPr/>
          <p:nvPr/>
        </p:nvSpPr>
        <p:spPr>
          <a:xfrm>
            <a:off x="10896490" y="3035713"/>
            <a:ext cx="506393" cy="50639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654E7D2-C455-48AD-9072-7C9F160565B1}"/>
              </a:ext>
            </a:extLst>
          </p:cNvPr>
          <p:cNvSpPr/>
          <p:nvPr/>
        </p:nvSpPr>
        <p:spPr>
          <a:xfrm>
            <a:off x="9761427" y="781194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3AEA43F-7102-4622-863C-29B6D6394F72}"/>
              </a:ext>
            </a:extLst>
          </p:cNvPr>
          <p:cNvSpPr/>
          <p:nvPr/>
        </p:nvSpPr>
        <p:spPr>
          <a:xfrm>
            <a:off x="10197311" y="2949370"/>
            <a:ext cx="901558" cy="90155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47E0538-A412-4387-94A5-2B342C0A2E77}"/>
              </a:ext>
            </a:extLst>
          </p:cNvPr>
          <p:cNvSpPr/>
          <p:nvPr/>
        </p:nvSpPr>
        <p:spPr>
          <a:xfrm>
            <a:off x="2432698" y="1815596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3425CA9-3BFA-4533-A436-6EF7335C439C}"/>
              </a:ext>
            </a:extLst>
          </p:cNvPr>
          <p:cNvSpPr/>
          <p:nvPr/>
        </p:nvSpPr>
        <p:spPr>
          <a:xfrm>
            <a:off x="2668257" y="844212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E02D60-ECA5-447C-A132-55E2E0516A52}"/>
              </a:ext>
            </a:extLst>
          </p:cNvPr>
          <p:cNvSpPr/>
          <p:nvPr/>
        </p:nvSpPr>
        <p:spPr>
          <a:xfrm>
            <a:off x="6808066" y="619083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A4C073D-E698-4E29-BC83-EF46F8AA0768}"/>
              </a:ext>
            </a:extLst>
          </p:cNvPr>
          <p:cNvSpPr/>
          <p:nvPr/>
        </p:nvSpPr>
        <p:spPr>
          <a:xfrm>
            <a:off x="5103454" y="1046165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16EC0B-289D-45DB-BA2A-2D5774E94545}"/>
              </a:ext>
            </a:extLst>
          </p:cNvPr>
          <p:cNvSpPr/>
          <p:nvPr/>
        </p:nvSpPr>
        <p:spPr>
          <a:xfrm>
            <a:off x="2348624" y="2503039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3E9C167-3E74-444B-BBF1-A9F4B19A0035}"/>
              </a:ext>
            </a:extLst>
          </p:cNvPr>
          <p:cNvSpPr/>
          <p:nvPr/>
        </p:nvSpPr>
        <p:spPr>
          <a:xfrm>
            <a:off x="1357837" y="2406633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F287556-555D-45F7-91BA-127AA0690FDF}"/>
              </a:ext>
            </a:extLst>
          </p:cNvPr>
          <p:cNvSpPr/>
          <p:nvPr/>
        </p:nvSpPr>
        <p:spPr>
          <a:xfrm>
            <a:off x="37811" y="2276039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3C54042-12EC-4257-9472-65969213694F}"/>
              </a:ext>
            </a:extLst>
          </p:cNvPr>
          <p:cNvSpPr/>
          <p:nvPr/>
        </p:nvSpPr>
        <p:spPr>
          <a:xfrm>
            <a:off x="10938453" y="708766"/>
            <a:ext cx="1106829" cy="110682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C1D6E05-CC0A-452F-A74B-FE5A4584A4DF}"/>
              </a:ext>
            </a:extLst>
          </p:cNvPr>
          <p:cNvSpPr/>
          <p:nvPr/>
        </p:nvSpPr>
        <p:spPr>
          <a:xfrm>
            <a:off x="2454804" y="880520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4D98F1-76F8-41BF-A12D-78A5C07503ED}"/>
              </a:ext>
            </a:extLst>
          </p:cNvPr>
          <p:cNvSpPr/>
          <p:nvPr/>
        </p:nvSpPr>
        <p:spPr>
          <a:xfrm>
            <a:off x="145136" y="277276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EAC5C74-3392-4FBA-8A2D-E2B9483F00A2}"/>
              </a:ext>
            </a:extLst>
          </p:cNvPr>
          <p:cNvSpPr/>
          <p:nvPr/>
        </p:nvSpPr>
        <p:spPr>
          <a:xfrm>
            <a:off x="481123" y="4439471"/>
            <a:ext cx="762187" cy="76218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952C6B5-0003-48C7-9E41-46727D58D262}"/>
              </a:ext>
            </a:extLst>
          </p:cNvPr>
          <p:cNvSpPr/>
          <p:nvPr/>
        </p:nvSpPr>
        <p:spPr>
          <a:xfrm>
            <a:off x="10520003" y="5103756"/>
            <a:ext cx="464131" cy="464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ACC6F48-963A-4D2D-891F-B11C324665FB}"/>
              </a:ext>
            </a:extLst>
          </p:cNvPr>
          <p:cNvSpPr/>
          <p:nvPr/>
        </p:nvSpPr>
        <p:spPr>
          <a:xfrm>
            <a:off x="9256939" y="6160415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209FB43-BBDD-41E0-8C0A-051FAD8F47E4}"/>
              </a:ext>
            </a:extLst>
          </p:cNvPr>
          <p:cNvSpPr/>
          <p:nvPr/>
        </p:nvSpPr>
        <p:spPr>
          <a:xfrm>
            <a:off x="10858712" y="5119682"/>
            <a:ext cx="826317" cy="82631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7878697-B718-4D49-B8FC-454C280C8238}"/>
              </a:ext>
            </a:extLst>
          </p:cNvPr>
          <p:cNvSpPr/>
          <p:nvPr/>
        </p:nvSpPr>
        <p:spPr>
          <a:xfrm>
            <a:off x="8257517" y="5000138"/>
            <a:ext cx="962308" cy="96230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37F3F48-FCE9-4756-8242-6F96B485530D}"/>
              </a:ext>
            </a:extLst>
          </p:cNvPr>
          <p:cNvSpPr/>
          <p:nvPr/>
        </p:nvSpPr>
        <p:spPr>
          <a:xfrm>
            <a:off x="3227515" y="5371302"/>
            <a:ext cx="286720" cy="28672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BC5EA47-AF78-4443-A1B8-3559FF601647}"/>
              </a:ext>
            </a:extLst>
          </p:cNvPr>
          <p:cNvSpPr/>
          <p:nvPr/>
        </p:nvSpPr>
        <p:spPr>
          <a:xfrm>
            <a:off x="2712665" y="5604458"/>
            <a:ext cx="656604" cy="656604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34BC9F-65C8-4978-80DA-4ECADB737858}"/>
              </a:ext>
            </a:extLst>
          </p:cNvPr>
          <p:cNvSpPr/>
          <p:nvPr/>
        </p:nvSpPr>
        <p:spPr>
          <a:xfrm>
            <a:off x="1751580" y="4816286"/>
            <a:ext cx="682849" cy="68284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02291E0-B99B-4495-92DE-EB42A6C69230}"/>
              </a:ext>
            </a:extLst>
          </p:cNvPr>
          <p:cNvSpPr/>
          <p:nvPr/>
        </p:nvSpPr>
        <p:spPr>
          <a:xfrm>
            <a:off x="4783042" y="6104314"/>
            <a:ext cx="776344" cy="776344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36D0159-0FBC-4B08-91FD-B5D892CA7BA3}"/>
              </a:ext>
            </a:extLst>
          </p:cNvPr>
          <p:cNvSpPr/>
          <p:nvPr/>
        </p:nvSpPr>
        <p:spPr>
          <a:xfrm>
            <a:off x="6852474" y="5379329"/>
            <a:ext cx="242979" cy="24297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FBC0625-FE03-4E22-B678-3B0096C355B8}"/>
              </a:ext>
            </a:extLst>
          </p:cNvPr>
          <p:cNvSpPr/>
          <p:nvPr/>
        </p:nvSpPr>
        <p:spPr>
          <a:xfrm>
            <a:off x="5928058" y="5854759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5E7D22D-22B1-48B6-93B4-4286CC271BFD}"/>
              </a:ext>
            </a:extLst>
          </p:cNvPr>
          <p:cNvSpPr/>
          <p:nvPr/>
        </p:nvSpPr>
        <p:spPr>
          <a:xfrm>
            <a:off x="1171043" y="6561831"/>
            <a:ext cx="219607" cy="21960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33C6072-A605-45F7-93C8-93173206E614}"/>
              </a:ext>
            </a:extLst>
          </p:cNvPr>
          <p:cNvSpPr/>
          <p:nvPr/>
        </p:nvSpPr>
        <p:spPr>
          <a:xfrm>
            <a:off x="3255709" y="3422681"/>
            <a:ext cx="962308" cy="96230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80D9025-E8B8-4F96-843E-FFA4DFCBA173}"/>
              </a:ext>
            </a:extLst>
          </p:cNvPr>
          <p:cNvSpPr/>
          <p:nvPr/>
        </p:nvSpPr>
        <p:spPr>
          <a:xfrm>
            <a:off x="8406878" y="3990900"/>
            <a:ext cx="476336" cy="476336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8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10F80AF2-B44F-4AF6-86EA-E9E0D2C81AD5}"/>
              </a:ext>
            </a:extLst>
          </p:cNvPr>
          <p:cNvSpPr txBox="1"/>
          <p:nvPr/>
        </p:nvSpPr>
        <p:spPr>
          <a:xfrm>
            <a:off x="453570" y="1948350"/>
            <a:ext cx="32610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rgbClr val="00B050"/>
                </a:solidFill>
                <a:cs typeface="Arial" pitchFamily="34" charset="0"/>
              </a:rPr>
              <a:t>Agenda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E557F8-B306-4E06-8A00-2031ACD30C1E}"/>
              </a:ext>
            </a:extLst>
          </p:cNvPr>
          <p:cNvSpPr txBox="1"/>
          <p:nvPr/>
        </p:nvSpPr>
        <p:spPr>
          <a:xfrm>
            <a:off x="5698761" y="1654636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Dataset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D14DE4-2FBC-4503-B246-20162D1CEFEF}"/>
              </a:ext>
            </a:extLst>
          </p:cNvPr>
          <p:cNvSpPr txBox="1"/>
          <p:nvPr/>
        </p:nvSpPr>
        <p:spPr>
          <a:xfrm>
            <a:off x="4655187" y="145994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E11184C-6E25-4BD5-A173-A88DA895C2BC}"/>
              </a:ext>
            </a:extLst>
          </p:cNvPr>
          <p:cNvSpPr txBox="1"/>
          <p:nvPr/>
        </p:nvSpPr>
        <p:spPr>
          <a:xfrm>
            <a:off x="5706777" y="2793628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2"/>
                </a:solidFill>
                <a:cs typeface="Arial" pitchFamily="34" charset="0"/>
              </a:rPr>
              <a:t>Python Data Analysis</a:t>
            </a:r>
            <a:endParaRPr lang="ko-KR" altLang="en-US" sz="27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D4BB0A-6119-434A-82C9-538BB3E6FD8E}"/>
              </a:ext>
            </a:extLst>
          </p:cNvPr>
          <p:cNvSpPr txBox="1"/>
          <p:nvPr/>
        </p:nvSpPr>
        <p:spPr>
          <a:xfrm>
            <a:off x="4663203" y="2598932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890FE0-FF08-42D5-813D-68CAAF6E92EA}"/>
              </a:ext>
            </a:extLst>
          </p:cNvPr>
          <p:cNvSpPr txBox="1"/>
          <p:nvPr/>
        </p:nvSpPr>
        <p:spPr>
          <a:xfrm>
            <a:off x="5714793" y="3932620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3"/>
                </a:solidFill>
                <a:cs typeface="Arial" pitchFamily="34" charset="0"/>
              </a:rPr>
              <a:t>Tableau</a:t>
            </a:r>
            <a:endParaRPr lang="ko-KR" altLang="en-US" sz="27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3F4EA97-0559-483C-B9FC-3CF15181E6D4}"/>
              </a:ext>
            </a:extLst>
          </p:cNvPr>
          <p:cNvSpPr txBox="1"/>
          <p:nvPr/>
        </p:nvSpPr>
        <p:spPr>
          <a:xfrm>
            <a:off x="4671219" y="3737924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0C64F6-4337-4657-86FD-2347BDDD5FC1}"/>
              </a:ext>
            </a:extLst>
          </p:cNvPr>
          <p:cNvSpPr txBox="1"/>
          <p:nvPr/>
        </p:nvSpPr>
        <p:spPr>
          <a:xfrm>
            <a:off x="5722809" y="5071612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4"/>
                </a:solidFill>
                <a:cs typeface="Arial" pitchFamily="34" charset="0"/>
              </a:rPr>
              <a:t>Repository</a:t>
            </a:r>
            <a:endParaRPr lang="ko-KR" altLang="en-US" sz="27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9330E34-78B7-4EFF-B456-4C4900BFD6C0}"/>
              </a:ext>
            </a:extLst>
          </p:cNvPr>
          <p:cNvSpPr txBox="1"/>
          <p:nvPr/>
        </p:nvSpPr>
        <p:spPr>
          <a:xfrm>
            <a:off x="4679235" y="487691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7863CED-8EEF-4487-9689-EAAACB371512}"/>
              </a:ext>
            </a:extLst>
          </p:cNvPr>
          <p:cNvSpPr/>
          <p:nvPr/>
        </p:nvSpPr>
        <p:spPr>
          <a:xfrm>
            <a:off x="1199512" y="4889709"/>
            <a:ext cx="1112447" cy="518860"/>
          </a:xfrm>
          <a:custGeom>
            <a:avLst/>
            <a:gdLst>
              <a:gd name="connsiteX0" fmla="*/ 218393 w 1112447"/>
              <a:gd name="connsiteY0" fmla="*/ 356138 h 518860"/>
              <a:gd name="connsiteX1" fmla="*/ 300454 w 1112447"/>
              <a:gd name="connsiteY1" fmla="*/ 437142 h 518860"/>
              <a:gd name="connsiteX2" fmla="*/ 219098 w 1112447"/>
              <a:gd name="connsiteY2" fmla="*/ 518851 h 518860"/>
              <a:gd name="connsiteX3" fmla="*/ 137389 w 1112447"/>
              <a:gd name="connsiteY3" fmla="*/ 437847 h 518860"/>
              <a:gd name="connsiteX4" fmla="*/ 218393 w 1112447"/>
              <a:gd name="connsiteY4" fmla="*/ 356138 h 518860"/>
              <a:gd name="connsiteX5" fmla="*/ 870301 w 1112447"/>
              <a:gd name="connsiteY5" fmla="*/ 356138 h 518860"/>
              <a:gd name="connsiteX6" fmla="*/ 950600 w 1112447"/>
              <a:gd name="connsiteY6" fmla="*/ 438551 h 518860"/>
              <a:gd name="connsiteX7" fmla="*/ 867835 w 1112447"/>
              <a:gd name="connsiteY7" fmla="*/ 518850 h 518860"/>
              <a:gd name="connsiteX8" fmla="*/ 787536 w 1112447"/>
              <a:gd name="connsiteY8" fmla="*/ 436085 h 518860"/>
              <a:gd name="connsiteX9" fmla="*/ 870301 w 1112447"/>
              <a:gd name="connsiteY9" fmla="*/ 356138 h 518860"/>
              <a:gd name="connsiteX10" fmla="*/ 501248 w 1112447"/>
              <a:gd name="connsiteY10" fmla="*/ 108107 h 518860"/>
              <a:gd name="connsiteX11" fmla="*/ 455771 w 1112447"/>
              <a:gd name="connsiteY11" fmla="*/ 108195 h 518860"/>
              <a:gd name="connsiteX12" fmla="*/ 423018 w 1112447"/>
              <a:gd name="connsiteY12" fmla="*/ 144119 h 518860"/>
              <a:gd name="connsiteX13" fmla="*/ 438514 w 1112447"/>
              <a:gd name="connsiteY13" fmla="*/ 219487 h 518860"/>
              <a:gd name="connsiteX14" fmla="*/ 454715 w 1112447"/>
              <a:gd name="connsiteY14" fmla="*/ 230053 h 518860"/>
              <a:gd name="connsiteX15" fmla="*/ 580447 w 1112447"/>
              <a:gd name="connsiteY15" fmla="*/ 230053 h 518860"/>
              <a:gd name="connsiteX16" fmla="*/ 705123 w 1112447"/>
              <a:gd name="connsiteY16" fmla="*/ 229701 h 518860"/>
              <a:gd name="connsiteX17" fmla="*/ 718154 w 1112447"/>
              <a:gd name="connsiteY17" fmla="*/ 227236 h 518860"/>
              <a:gd name="connsiteX18" fmla="*/ 712871 w 1112447"/>
              <a:gd name="connsiteY18" fmla="*/ 214557 h 518860"/>
              <a:gd name="connsiteX19" fmla="*/ 662508 w 1112447"/>
              <a:gd name="connsiteY19" fmla="*/ 164193 h 518860"/>
              <a:gd name="connsiteX20" fmla="*/ 545932 w 1112447"/>
              <a:gd name="connsiteY20" fmla="*/ 115943 h 518860"/>
              <a:gd name="connsiteX21" fmla="*/ 501248 w 1112447"/>
              <a:gd name="connsiteY21" fmla="*/ 108107 h 518860"/>
              <a:gd name="connsiteX22" fmla="*/ 287204 w 1112447"/>
              <a:gd name="connsiteY22" fmla="*/ 0 h 518860"/>
              <a:gd name="connsiteX23" fmla="*/ 353284 w 1112447"/>
              <a:gd name="connsiteY23" fmla="*/ 5355 h 518860"/>
              <a:gd name="connsiteX24" fmla="*/ 618484 w 1112447"/>
              <a:gd name="connsiteY24" fmla="*/ 96925 h 518860"/>
              <a:gd name="connsiteX25" fmla="*/ 786480 w 1112447"/>
              <a:gd name="connsiteY25" fmla="*/ 178985 h 518860"/>
              <a:gd name="connsiteX26" fmla="*/ 919961 w 1112447"/>
              <a:gd name="connsiteY26" fmla="*/ 208218 h 518860"/>
              <a:gd name="connsiteX27" fmla="*/ 1004839 w 1112447"/>
              <a:gd name="connsiteY27" fmla="*/ 212796 h 518860"/>
              <a:gd name="connsiteX28" fmla="*/ 1108384 w 1112447"/>
              <a:gd name="connsiteY28" fmla="*/ 306128 h 518860"/>
              <a:gd name="connsiteX29" fmla="*/ 1101692 w 1112447"/>
              <a:gd name="connsiteY29" fmla="*/ 414955 h 518860"/>
              <a:gd name="connsiteX30" fmla="*/ 1092183 w 1112447"/>
              <a:gd name="connsiteY30" fmla="*/ 421999 h 518860"/>
              <a:gd name="connsiteX31" fmla="*/ 983003 w 1112447"/>
              <a:gd name="connsiteY31" fmla="*/ 421999 h 518860"/>
              <a:gd name="connsiteX32" fmla="*/ 972790 w 1112447"/>
              <a:gd name="connsiteY32" fmla="*/ 410024 h 518860"/>
              <a:gd name="connsiteX33" fmla="*/ 867132 w 1112447"/>
              <a:gd name="connsiteY33" fmla="*/ 330429 h 518860"/>
              <a:gd name="connsiteX34" fmla="*/ 765701 w 1112447"/>
              <a:gd name="connsiteY34" fmla="*/ 408968 h 518860"/>
              <a:gd name="connsiteX35" fmla="*/ 748795 w 1112447"/>
              <a:gd name="connsiteY35" fmla="*/ 421999 h 518860"/>
              <a:gd name="connsiteX36" fmla="*/ 543820 w 1112447"/>
              <a:gd name="connsiteY36" fmla="*/ 421294 h 518860"/>
              <a:gd name="connsiteX37" fmla="*/ 338843 w 1112447"/>
              <a:gd name="connsiteY37" fmla="*/ 421294 h 518860"/>
              <a:gd name="connsiteX38" fmla="*/ 322291 w 1112447"/>
              <a:gd name="connsiteY38" fmla="*/ 409672 h 518860"/>
              <a:gd name="connsiteX39" fmla="*/ 218042 w 1112447"/>
              <a:gd name="connsiteY39" fmla="*/ 330076 h 518860"/>
              <a:gd name="connsiteX40" fmla="*/ 114497 w 1112447"/>
              <a:gd name="connsiteY40" fmla="*/ 411081 h 518860"/>
              <a:gd name="connsiteX41" fmla="*/ 100762 w 1112447"/>
              <a:gd name="connsiteY41" fmla="*/ 421647 h 518860"/>
              <a:gd name="connsiteX42" fmla="*/ 21518 w 1112447"/>
              <a:gd name="connsiteY42" fmla="*/ 421647 h 518860"/>
              <a:gd name="connsiteX43" fmla="*/ 12362 w 1112447"/>
              <a:gd name="connsiteY43" fmla="*/ 411433 h 518860"/>
              <a:gd name="connsiteX44" fmla="*/ 4613 w 1112447"/>
              <a:gd name="connsiteY44" fmla="*/ 305423 h 518860"/>
              <a:gd name="connsiteX45" fmla="*/ 4261 w 1112447"/>
              <a:gd name="connsiteY45" fmla="*/ 189551 h 518860"/>
              <a:gd name="connsiteX46" fmla="*/ 102170 w 1112447"/>
              <a:gd name="connsiteY46" fmla="*/ 52549 h 518860"/>
              <a:gd name="connsiteX47" fmla="*/ 287204 w 1112447"/>
              <a:gd name="connsiteY47" fmla="*/ 0 h 51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12447" h="518860">
                <a:moveTo>
                  <a:pt x="218393" y="356138"/>
                </a:moveTo>
                <a:cubicBezTo>
                  <a:pt x="263473" y="356138"/>
                  <a:pt x="300101" y="392414"/>
                  <a:pt x="300454" y="437142"/>
                </a:cubicBezTo>
                <a:cubicBezTo>
                  <a:pt x="300806" y="481519"/>
                  <a:pt x="263473" y="518851"/>
                  <a:pt x="219098" y="518851"/>
                </a:cubicBezTo>
                <a:cubicBezTo>
                  <a:pt x="174017" y="519555"/>
                  <a:pt x="137389" y="482927"/>
                  <a:pt x="137389" y="437847"/>
                </a:cubicBezTo>
                <a:cubicBezTo>
                  <a:pt x="137389" y="392414"/>
                  <a:pt x="173313" y="356138"/>
                  <a:pt x="218393" y="356138"/>
                </a:cubicBezTo>
                <a:close/>
                <a:moveTo>
                  <a:pt x="870301" y="356138"/>
                </a:moveTo>
                <a:cubicBezTo>
                  <a:pt x="915029" y="356490"/>
                  <a:pt x="951305" y="393822"/>
                  <a:pt x="950600" y="438551"/>
                </a:cubicBezTo>
                <a:cubicBezTo>
                  <a:pt x="949896" y="483279"/>
                  <a:pt x="912564" y="519555"/>
                  <a:pt x="867835" y="518850"/>
                </a:cubicBezTo>
                <a:cubicBezTo>
                  <a:pt x="823107" y="518498"/>
                  <a:pt x="787183" y="481166"/>
                  <a:pt x="787536" y="436085"/>
                </a:cubicBezTo>
                <a:cubicBezTo>
                  <a:pt x="788240" y="391709"/>
                  <a:pt x="824868" y="355786"/>
                  <a:pt x="870301" y="356138"/>
                </a:cubicBezTo>
                <a:close/>
                <a:moveTo>
                  <a:pt x="501248" y="108107"/>
                </a:moveTo>
                <a:cubicBezTo>
                  <a:pt x="486236" y="106434"/>
                  <a:pt x="471092" y="106082"/>
                  <a:pt x="455771" y="108195"/>
                </a:cubicBezTo>
                <a:cubicBezTo>
                  <a:pt x="433935" y="111365"/>
                  <a:pt x="424426" y="121930"/>
                  <a:pt x="423018" y="144119"/>
                </a:cubicBezTo>
                <a:cubicBezTo>
                  <a:pt x="420904" y="170533"/>
                  <a:pt x="429005" y="195186"/>
                  <a:pt x="438514" y="219487"/>
                </a:cubicBezTo>
                <a:cubicBezTo>
                  <a:pt x="441683" y="227588"/>
                  <a:pt x="446262" y="230053"/>
                  <a:pt x="454715" y="230053"/>
                </a:cubicBezTo>
                <a:cubicBezTo>
                  <a:pt x="496625" y="229701"/>
                  <a:pt x="538536" y="230053"/>
                  <a:pt x="580447" y="230053"/>
                </a:cubicBezTo>
                <a:cubicBezTo>
                  <a:pt x="622006" y="230053"/>
                  <a:pt x="663212" y="230053"/>
                  <a:pt x="705123" y="229701"/>
                </a:cubicBezTo>
                <a:cubicBezTo>
                  <a:pt x="709702" y="229701"/>
                  <a:pt x="716041" y="232166"/>
                  <a:pt x="718154" y="227236"/>
                </a:cubicBezTo>
                <a:cubicBezTo>
                  <a:pt x="720267" y="222657"/>
                  <a:pt x="715337" y="218431"/>
                  <a:pt x="712871" y="214557"/>
                </a:cubicBezTo>
                <a:cubicBezTo>
                  <a:pt x="699840" y="194130"/>
                  <a:pt x="682583" y="177929"/>
                  <a:pt x="662508" y="164193"/>
                </a:cubicBezTo>
                <a:cubicBezTo>
                  <a:pt x="626937" y="139892"/>
                  <a:pt x="587491" y="125100"/>
                  <a:pt x="545932" y="115943"/>
                </a:cubicBezTo>
                <a:cubicBezTo>
                  <a:pt x="531140" y="112773"/>
                  <a:pt x="516260" y="109780"/>
                  <a:pt x="501248" y="108107"/>
                </a:cubicBezTo>
                <a:close/>
                <a:moveTo>
                  <a:pt x="287204" y="0"/>
                </a:moveTo>
                <a:cubicBezTo>
                  <a:pt x="308885" y="6"/>
                  <a:pt x="330919" y="1833"/>
                  <a:pt x="353284" y="5355"/>
                </a:cubicBezTo>
                <a:cubicBezTo>
                  <a:pt x="447319" y="19795"/>
                  <a:pt x="533606" y="56423"/>
                  <a:pt x="618484" y="96925"/>
                </a:cubicBezTo>
                <a:cubicBezTo>
                  <a:pt x="674835" y="123691"/>
                  <a:pt x="729777" y="152571"/>
                  <a:pt x="786480" y="178985"/>
                </a:cubicBezTo>
                <a:cubicBezTo>
                  <a:pt x="829095" y="198709"/>
                  <a:pt x="873119" y="208922"/>
                  <a:pt x="919961" y="208218"/>
                </a:cubicBezTo>
                <a:cubicBezTo>
                  <a:pt x="948488" y="207866"/>
                  <a:pt x="976664" y="210331"/>
                  <a:pt x="1004839" y="212796"/>
                </a:cubicBezTo>
                <a:cubicBezTo>
                  <a:pt x="1067530" y="218431"/>
                  <a:pt x="1098522" y="262808"/>
                  <a:pt x="1108384" y="306128"/>
                </a:cubicBezTo>
                <a:cubicBezTo>
                  <a:pt x="1116484" y="342755"/>
                  <a:pt x="1111553" y="379383"/>
                  <a:pt x="1101692" y="414955"/>
                </a:cubicBezTo>
                <a:cubicBezTo>
                  <a:pt x="1100283" y="419886"/>
                  <a:pt x="1097466" y="421999"/>
                  <a:pt x="1092183" y="421999"/>
                </a:cubicBezTo>
                <a:cubicBezTo>
                  <a:pt x="1055907" y="421999"/>
                  <a:pt x="1019279" y="421647"/>
                  <a:pt x="983003" y="421999"/>
                </a:cubicBezTo>
                <a:cubicBezTo>
                  <a:pt x="973846" y="421999"/>
                  <a:pt x="974199" y="415307"/>
                  <a:pt x="972790" y="410024"/>
                </a:cubicBezTo>
                <a:cubicBezTo>
                  <a:pt x="959054" y="361774"/>
                  <a:pt x="917143" y="329724"/>
                  <a:pt x="867132" y="330429"/>
                </a:cubicBezTo>
                <a:cubicBezTo>
                  <a:pt x="819938" y="330781"/>
                  <a:pt x="778380" y="362478"/>
                  <a:pt x="765701" y="408968"/>
                </a:cubicBezTo>
                <a:cubicBezTo>
                  <a:pt x="762883" y="419181"/>
                  <a:pt x="758657" y="421999"/>
                  <a:pt x="748795" y="421999"/>
                </a:cubicBezTo>
                <a:cubicBezTo>
                  <a:pt x="680470" y="421294"/>
                  <a:pt x="612145" y="421294"/>
                  <a:pt x="543820" y="421294"/>
                </a:cubicBezTo>
                <a:cubicBezTo>
                  <a:pt x="475494" y="421294"/>
                  <a:pt x="407169" y="421294"/>
                  <a:pt x="338843" y="421294"/>
                </a:cubicBezTo>
                <a:cubicBezTo>
                  <a:pt x="329686" y="421294"/>
                  <a:pt x="325108" y="419886"/>
                  <a:pt x="322291" y="409672"/>
                </a:cubicBezTo>
                <a:cubicBezTo>
                  <a:pt x="309612" y="361422"/>
                  <a:pt x="267348" y="329724"/>
                  <a:pt x="218042" y="330076"/>
                </a:cubicBezTo>
                <a:cubicBezTo>
                  <a:pt x="169087" y="330076"/>
                  <a:pt x="127176" y="362478"/>
                  <a:pt x="114497" y="411081"/>
                </a:cubicBezTo>
                <a:cubicBezTo>
                  <a:pt x="112384" y="419533"/>
                  <a:pt x="108862" y="421647"/>
                  <a:pt x="100762" y="421647"/>
                </a:cubicBezTo>
                <a:cubicBezTo>
                  <a:pt x="74347" y="421294"/>
                  <a:pt x="47933" y="421294"/>
                  <a:pt x="21518" y="421647"/>
                </a:cubicBezTo>
                <a:cubicBezTo>
                  <a:pt x="13770" y="421647"/>
                  <a:pt x="11305" y="419886"/>
                  <a:pt x="12362" y="411433"/>
                </a:cubicBezTo>
                <a:cubicBezTo>
                  <a:pt x="15883" y="375509"/>
                  <a:pt x="8839" y="340642"/>
                  <a:pt x="4613" y="305423"/>
                </a:cubicBezTo>
                <a:cubicBezTo>
                  <a:pt x="35" y="266682"/>
                  <a:pt x="-2783" y="228293"/>
                  <a:pt x="4261" y="189551"/>
                </a:cubicBezTo>
                <a:cubicBezTo>
                  <a:pt x="15179" y="128622"/>
                  <a:pt x="50398" y="84598"/>
                  <a:pt x="102170" y="52549"/>
                </a:cubicBezTo>
                <a:cubicBezTo>
                  <a:pt x="160282" y="16361"/>
                  <a:pt x="222158" y="-17"/>
                  <a:pt x="287204" y="0"/>
                </a:cubicBezTo>
                <a:close/>
              </a:path>
            </a:pathLst>
          </a:custGeom>
          <a:solidFill>
            <a:schemeClr val="bg1"/>
          </a:solidFill>
          <a:ln w="7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0266" y="241663"/>
            <a:ext cx="8238580" cy="72424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Hubbert Peak theory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20F386-B459-472B-9BC9-0C2BEBAEE049}"/>
              </a:ext>
            </a:extLst>
          </p:cNvPr>
          <p:cNvSpPr txBox="1"/>
          <p:nvPr/>
        </p:nvSpPr>
        <p:spPr>
          <a:xfrm>
            <a:off x="7259918" y="4807667"/>
            <a:ext cx="373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Prediction Fail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Just “one” empirical scenario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759895-F0A8-484E-88B3-C8B835F29A39}"/>
              </a:ext>
            </a:extLst>
          </p:cNvPr>
          <p:cNvSpPr txBox="1"/>
          <p:nvPr/>
        </p:nvSpPr>
        <p:spPr>
          <a:xfrm>
            <a:off x="7259918" y="2419152"/>
            <a:ext cx="3773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do you think about the future?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we predict scenario or scenarios?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F0A847-CD96-9544-B616-15912A3A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" y="1564080"/>
            <a:ext cx="6143353" cy="448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FDA12E2-1940-46F3-8FAB-1C28BB45AAA5}"/>
              </a:ext>
            </a:extLst>
          </p:cNvPr>
          <p:cNvGrpSpPr/>
          <p:nvPr/>
        </p:nvGrpSpPr>
        <p:grpSpPr>
          <a:xfrm rot="10800000" flipH="1">
            <a:off x="6206646" y="2486706"/>
            <a:ext cx="970926" cy="2844363"/>
            <a:chOff x="1712420" y="2600575"/>
            <a:chExt cx="866746" cy="2539163"/>
          </a:xfrm>
          <a:solidFill>
            <a:schemeClr val="accent1"/>
          </a:solidFill>
        </p:grpSpPr>
        <p:sp>
          <p:nvSpPr>
            <p:cNvPr id="46" name="Up Arrow 53">
              <a:extLst>
                <a:ext uri="{FF2B5EF4-FFF2-40B4-BE49-F238E27FC236}">
                  <a16:creationId xmlns:a16="http://schemas.microsoft.com/office/drawing/2014/main" id="{0A9FF33D-95DC-4C47-8A4D-E680CCA573CC}"/>
                </a:ext>
              </a:extLst>
            </p:cNvPr>
            <p:cNvSpPr/>
            <p:nvPr/>
          </p:nvSpPr>
          <p:spPr>
            <a:xfrm rot="19800000">
              <a:off x="2217156" y="2600575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47" name="Up Arrow 54">
              <a:extLst>
                <a:ext uri="{FF2B5EF4-FFF2-40B4-BE49-F238E27FC236}">
                  <a16:creationId xmlns:a16="http://schemas.microsoft.com/office/drawing/2014/main" id="{C988D2E0-2EDE-4D59-8010-E745A27A9A62}"/>
                </a:ext>
              </a:extLst>
            </p:cNvPr>
            <p:cNvSpPr/>
            <p:nvPr/>
          </p:nvSpPr>
          <p:spPr>
            <a:xfrm rot="16800000">
              <a:off x="1726935" y="3230208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48" name="Up Arrow 55">
              <a:extLst>
                <a:ext uri="{FF2B5EF4-FFF2-40B4-BE49-F238E27FC236}">
                  <a16:creationId xmlns:a16="http://schemas.microsoft.com/office/drawing/2014/main" id="{31725EED-84F7-4413-932B-9B491014F46D}"/>
                </a:ext>
              </a:extLst>
            </p:cNvPr>
            <p:cNvSpPr/>
            <p:nvPr/>
          </p:nvSpPr>
          <p:spPr>
            <a:xfrm rot="1800000" flipV="1">
              <a:off x="2217156" y="4748698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49" name="Up Arrow 56">
              <a:extLst>
                <a:ext uri="{FF2B5EF4-FFF2-40B4-BE49-F238E27FC236}">
                  <a16:creationId xmlns:a16="http://schemas.microsoft.com/office/drawing/2014/main" id="{798D7EB1-B5A2-4DE5-9C1A-A3498BF0E0EB}"/>
                </a:ext>
              </a:extLst>
            </p:cNvPr>
            <p:cNvSpPr/>
            <p:nvPr/>
          </p:nvSpPr>
          <p:spPr>
            <a:xfrm rot="4800000" flipV="1">
              <a:off x="1726935" y="4119065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AB75375-4FB4-634E-8E9F-DF1FC29C15BC}"/>
              </a:ext>
            </a:extLst>
          </p:cNvPr>
          <p:cNvSpPr txBox="1"/>
          <p:nvPr/>
        </p:nvSpPr>
        <p:spPr>
          <a:xfrm>
            <a:off x="628999" y="6006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https://en.wikipedia.org/wiki/Hubbert_peak_theory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53747D-DA5B-FF4B-9519-8E4753D864EA}"/>
              </a:ext>
            </a:extLst>
          </p:cNvPr>
          <p:cNvSpPr txBox="1"/>
          <p:nvPr/>
        </p:nvSpPr>
        <p:spPr>
          <a:xfrm>
            <a:off x="2414099" y="2931999"/>
            <a:ext cx="1004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1956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71420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39AFB30-4EDF-402A-B4A2-29A7E3E50AC2}"/>
              </a:ext>
            </a:extLst>
          </p:cNvPr>
          <p:cNvSpPr/>
          <p:nvPr/>
        </p:nvSpPr>
        <p:spPr>
          <a:xfrm>
            <a:off x="281130" y="2372214"/>
            <a:ext cx="2993632" cy="3071115"/>
          </a:xfrm>
          <a:custGeom>
            <a:avLst/>
            <a:gdLst>
              <a:gd name="connsiteX0" fmla="*/ 6090801 w 6684977"/>
              <a:gd name="connsiteY0" fmla="*/ 3171825 h 6858000"/>
              <a:gd name="connsiteX1" fmla="*/ 6125406 w 6684977"/>
              <a:gd name="connsiteY1" fmla="*/ 3171039 h 6858000"/>
              <a:gd name="connsiteX2" fmla="*/ 6556390 w 6684977"/>
              <a:gd name="connsiteY2" fmla="*/ 3171039 h 6858000"/>
              <a:gd name="connsiteX3" fmla="*/ 6613802 w 6684977"/>
              <a:gd name="connsiteY3" fmla="*/ 3160028 h 6858000"/>
              <a:gd name="connsiteX4" fmla="*/ 6689303 w 6684977"/>
              <a:gd name="connsiteY4" fmla="*/ 3050709 h 6858000"/>
              <a:gd name="connsiteX5" fmla="*/ 6689303 w 6684977"/>
              <a:gd name="connsiteY5" fmla="*/ 2997229 h 6858000"/>
              <a:gd name="connsiteX6" fmla="*/ 6663350 w 6684977"/>
              <a:gd name="connsiteY6" fmla="*/ 2922515 h 6858000"/>
              <a:gd name="connsiteX7" fmla="*/ 6544593 w 6684977"/>
              <a:gd name="connsiteY7" fmla="*/ 2871394 h 6858000"/>
              <a:gd name="connsiteX8" fmla="*/ 6108103 w 6684977"/>
              <a:gd name="connsiteY8" fmla="*/ 2871394 h 6858000"/>
              <a:gd name="connsiteX9" fmla="*/ 6044399 w 6684977"/>
              <a:gd name="connsiteY9" fmla="*/ 2809264 h 6858000"/>
              <a:gd name="connsiteX10" fmla="*/ 6038894 w 6684977"/>
              <a:gd name="connsiteY10" fmla="*/ 2600850 h 6858000"/>
              <a:gd name="connsiteX11" fmla="*/ 6017659 w 6684977"/>
              <a:gd name="connsiteY11" fmla="*/ 2550515 h 6858000"/>
              <a:gd name="connsiteX12" fmla="*/ 5952383 w 6684977"/>
              <a:gd name="connsiteY12" fmla="*/ 2534786 h 6858000"/>
              <a:gd name="connsiteX13" fmla="*/ 5887892 w 6684977"/>
              <a:gd name="connsiteY13" fmla="*/ 2584334 h 6858000"/>
              <a:gd name="connsiteX14" fmla="*/ 5882387 w 6684977"/>
              <a:gd name="connsiteY14" fmla="*/ 2637813 h 6858000"/>
              <a:gd name="connsiteX15" fmla="*/ 5835985 w 6684977"/>
              <a:gd name="connsiteY15" fmla="*/ 2684215 h 6858000"/>
              <a:gd name="connsiteX16" fmla="*/ 5798235 w 6684977"/>
              <a:gd name="connsiteY16" fmla="*/ 2685001 h 6858000"/>
              <a:gd name="connsiteX17" fmla="*/ 5390845 w 6684977"/>
              <a:gd name="connsiteY17" fmla="*/ 2685001 h 6858000"/>
              <a:gd name="connsiteX18" fmla="*/ 5148612 w 6684977"/>
              <a:gd name="connsiteY18" fmla="*/ 2928020 h 6858000"/>
              <a:gd name="connsiteX19" fmla="*/ 5148612 w 6684977"/>
              <a:gd name="connsiteY19" fmla="*/ 3134075 h 6858000"/>
              <a:gd name="connsiteX20" fmla="*/ 5084122 w 6684977"/>
              <a:gd name="connsiteY20" fmla="*/ 3198565 h 6858000"/>
              <a:gd name="connsiteX21" fmla="*/ 4826947 w 6684977"/>
              <a:gd name="connsiteY21" fmla="*/ 3198565 h 6858000"/>
              <a:gd name="connsiteX22" fmla="*/ 4765603 w 6684977"/>
              <a:gd name="connsiteY22" fmla="*/ 3205643 h 6858000"/>
              <a:gd name="connsiteX23" fmla="*/ 4482474 w 6684977"/>
              <a:gd name="connsiteY23" fmla="*/ 3557194 h 6858000"/>
              <a:gd name="connsiteX24" fmla="*/ 4484047 w 6684977"/>
              <a:gd name="connsiteY24" fmla="*/ 5683804 h 6858000"/>
              <a:gd name="connsiteX25" fmla="*/ 4479328 w 6684977"/>
              <a:gd name="connsiteY25" fmla="*/ 5865478 h 6858000"/>
              <a:gd name="connsiteX26" fmla="*/ 4317316 w 6684977"/>
              <a:gd name="connsiteY26" fmla="*/ 6021198 h 6858000"/>
              <a:gd name="connsiteX27" fmla="*/ 4311811 w 6684977"/>
              <a:gd name="connsiteY27" fmla="*/ 6021198 h 6858000"/>
              <a:gd name="connsiteX28" fmla="*/ 3856445 w 6684977"/>
              <a:gd name="connsiteY28" fmla="*/ 6021198 h 6858000"/>
              <a:gd name="connsiteX29" fmla="*/ 3774653 w 6684977"/>
              <a:gd name="connsiteY29" fmla="*/ 6009401 h 6858000"/>
              <a:gd name="connsiteX30" fmla="*/ 3695220 w 6684977"/>
              <a:gd name="connsiteY30" fmla="*/ 5926822 h 6858000"/>
              <a:gd name="connsiteX31" fmla="*/ 3685782 w 6684977"/>
              <a:gd name="connsiteY31" fmla="*/ 5839524 h 6858000"/>
              <a:gd name="connsiteX32" fmla="*/ 3680277 w 6684977"/>
              <a:gd name="connsiteY32" fmla="*/ 3849760 h 6858000"/>
              <a:gd name="connsiteX33" fmla="*/ 3557588 w 6684977"/>
              <a:gd name="connsiteY33" fmla="*/ 3591799 h 6858000"/>
              <a:gd name="connsiteX34" fmla="*/ 3363330 w 6684977"/>
              <a:gd name="connsiteY34" fmla="*/ 3508433 h 6858000"/>
              <a:gd name="connsiteX35" fmla="*/ 3316142 w 6684977"/>
              <a:gd name="connsiteY35" fmla="*/ 3458886 h 6858000"/>
              <a:gd name="connsiteX36" fmla="*/ 3315356 w 6684977"/>
              <a:gd name="connsiteY36" fmla="*/ 3410911 h 6858000"/>
              <a:gd name="connsiteX37" fmla="*/ 3316142 w 6684977"/>
              <a:gd name="connsiteY37" fmla="*/ 567043 h 6858000"/>
              <a:gd name="connsiteX38" fmla="*/ 3247719 w 6684977"/>
              <a:gd name="connsiteY38" fmla="*/ 287061 h 6858000"/>
              <a:gd name="connsiteX39" fmla="*/ 2783703 w 6684977"/>
              <a:gd name="connsiteY39" fmla="*/ 0 h 6858000"/>
              <a:gd name="connsiteX40" fmla="*/ 820679 w 6684977"/>
              <a:gd name="connsiteY40" fmla="*/ 0 h 6858000"/>
              <a:gd name="connsiteX41" fmla="*/ 573728 w 6684977"/>
              <a:gd name="connsiteY41" fmla="*/ 61344 h 6858000"/>
              <a:gd name="connsiteX42" fmla="*/ 286668 w 6684977"/>
              <a:gd name="connsiteY42" fmla="*/ 544236 h 6858000"/>
              <a:gd name="connsiteX43" fmla="*/ 285881 w 6684977"/>
              <a:gd name="connsiteY43" fmla="*/ 6237477 h 6858000"/>
              <a:gd name="connsiteX44" fmla="*/ 285095 w 6684977"/>
              <a:gd name="connsiteY44" fmla="*/ 6290957 h 6858000"/>
              <a:gd name="connsiteX45" fmla="*/ 239479 w 6684977"/>
              <a:gd name="connsiteY45" fmla="*/ 6335785 h 6858000"/>
              <a:gd name="connsiteX46" fmla="*/ 161619 w 6684977"/>
              <a:gd name="connsiteY46" fmla="*/ 6336572 h 6858000"/>
              <a:gd name="connsiteX47" fmla="*/ 9831 w 6684977"/>
              <a:gd name="connsiteY47" fmla="*/ 6464766 h 6858000"/>
              <a:gd name="connsiteX48" fmla="*/ 9044 w 6684977"/>
              <a:gd name="connsiteY48" fmla="*/ 6737671 h 6858000"/>
              <a:gd name="connsiteX49" fmla="*/ 133306 w 6684977"/>
              <a:gd name="connsiteY49" fmla="*/ 6856427 h 6858000"/>
              <a:gd name="connsiteX50" fmla="*/ 143530 w 6684977"/>
              <a:gd name="connsiteY50" fmla="*/ 6858787 h 6858000"/>
              <a:gd name="connsiteX51" fmla="*/ 3459279 w 6684977"/>
              <a:gd name="connsiteY51" fmla="*/ 6858787 h 6858000"/>
              <a:gd name="connsiteX52" fmla="*/ 3587474 w 6684977"/>
              <a:gd name="connsiteY52" fmla="*/ 6765983 h 6858000"/>
              <a:gd name="connsiteX53" fmla="*/ 3600057 w 6684977"/>
              <a:gd name="connsiteY53" fmla="*/ 6727447 h 6858000"/>
              <a:gd name="connsiteX54" fmla="*/ 3600057 w 6684977"/>
              <a:gd name="connsiteY54" fmla="*/ 6480496 h 6858000"/>
              <a:gd name="connsiteX55" fmla="*/ 3461639 w 6684977"/>
              <a:gd name="connsiteY55" fmla="*/ 6338145 h 6858000"/>
              <a:gd name="connsiteX56" fmla="*/ 3394789 w 6684977"/>
              <a:gd name="connsiteY56" fmla="*/ 6335785 h 6858000"/>
              <a:gd name="connsiteX57" fmla="*/ 3316929 w 6684977"/>
              <a:gd name="connsiteY57" fmla="*/ 6257139 h 6858000"/>
              <a:gd name="connsiteX58" fmla="*/ 3316929 w 6684977"/>
              <a:gd name="connsiteY58" fmla="*/ 3857625 h 6858000"/>
              <a:gd name="connsiteX59" fmla="*/ 3317715 w 6684977"/>
              <a:gd name="connsiteY59" fmla="*/ 3823021 h 6858000"/>
              <a:gd name="connsiteX60" fmla="*/ 3364117 w 6684977"/>
              <a:gd name="connsiteY60" fmla="*/ 3802572 h 6858000"/>
              <a:gd name="connsiteX61" fmla="*/ 3407372 w 6684977"/>
              <a:gd name="connsiteY61" fmla="*/ 3874141 h 6858000"/>
              <a:gd name="connsiteX62" fmla="*/ 3418383 w 6684977"/>
              <a:gd name="connsiteY62" fmla="*/ 3991325 h 6858000"/>
              <a:gd name="connsiteX63" fmla="*/ 3418383 w 6684977"/>
              <a:gd name="connsiteY63" fmla="*/ 5925250 h 6858000"/>
              <a:gd name="connsiteX64" fmla="*/ 3781731 w 6684977"/>
              <a:gd name="connsiteY64" fmla="*/ 6288597 h 6858000"/>
              <a:gd name="connsiteX65" fmla="*/ 4389671 w 6684977"/>
              <a:gd name="connsiteY65" fmla="*/ 6288597 h 6858000"/>
              <a:gd name="connsiteX66" fmla="*/ 4542246 w 6684977"/>
              <a:gd name="connsiteY66" fmla="*/ 6253993 h 6858000"/>
              <a:gd name="connsiteX67" fmla="*/ 4745941 w 6684977"/>
              <a:gd name="connsiteY67" fmla="*/ 5933114 h 6858000"/>
              <a:gd name="connsiteX68" fmla="*/ 4746727 w 6684977"/>
              <a:gd name="connsiteY68" fmla="*/ 3670446 h 6858000"/>
              <a:gd name="connsiteX69" fmla="*/ 4755378 w 6684977"/>
              <a:gd name="connsiteY69" fmla="*/ 3568991 h 6858000"/>
              <a:gd name="connsiteX70" fmla="*/ 4852901 w 6684977"/>
              <a:gd name="connsiteY70" fmla="*/ 3471469 h 6858000"/>
              <a:gd name="connsiteX71" fmla="*/ 5106143 w 6684977"/>
              <a:gd name="connsiteY71" fmla="*/ 3462032 h 6858000"/>
              <a:gd name="connsiteX72" fmla="*/ 5146253 w 6684977"/>
              <a:gd name="connsiteY72" fmla="*/ 3501355 h 6858000"/>
              <a:gd name="connsiteX73" fmla="*/ 5147826 w 6684977"/>
              <a:gd name="connsiteY73" fmla="*/ 3539106 h 6858000"/>
              <a:gd name="connsiteX74" fmla="*/ 5147826 w 6684977"/>
              <a:gd name="connsiteY74" fmla="*/ 3764035 h 6858000"/>
              <a:gd name="connsiteX75" fmla="*/ 5151758 w 6684977"/>
              <a:gd name="connsiteY75" fmla="*/ 3806505 h 6858000"/>
              <a:gd name="connsiteX76" fmla="*/ 5405001 w 6684977"/>
              <a:gd name="connsiteY76" fmla="*/ 4007054 h 6858000"/>
              <a:gd name="connsiteX77" fmla="*/ 5803740 w 6684977"/>
              <a:gd name="connsiteY77" fmla="*/ 4007054 h 6858000"/>
              <a:gd name="connsiteX78" fmla="*/ 5841491 w 6684977"/>
              <a:gd name="connsiteY78" fmla="*/ 4007841 h 6858000"/>
              <a:gd name="connsiteX79" fmla="*/ 5880814 w 6684977"/>
              <a:gd name="connsiteY79" fmla="*/ 4047164 h 6858000"/>
              <a:gd name="connsiteX80" fmla="*/ 5883174 w 6684977"/>
              <a:gd name="connsiteY80" fmla="*/ 4089633 h 6858000"/>
              <a:gd name="connsiteX81" fmla="*/ 5975190 w 6684977"/>
              <a:gd name="connsiteY81" fmla="*/ 4155697 h 6858000"/>
              <a:gd name="connsiteX82" fmla="*/ 6037321 w 6684977"/>
              <a:gd name="connsiteY82" fmla="*/ 4080982 h 6858000"/>
              <a:gd name="connsiteX83" fmla="*/ 6043613 w 6684977"/>
              <a:gd name="connsiteY83" fmla="*/ 3869422 h 6858000"/>
              <a:gd name="connsiteX84" fmla="*/ 6093947 w 6684977"/>
              <a:gd name="connsiteY84" fmla="*/ 3819088 h 6858000"/>
              <a:gd name="connsiteX85" fmla="*/ 6128552 w 6684977"/>
              <a:gd name="connsiteY85" fmla="*/ 3819088 h 6858000"/>
              <a:gd name="connsiteX86" fmla="*/ 6535942 w 6684977"/>
              <a:gd name="connsiteY86" fmla="*/ 3819088 h 6858000"/>
              <a:gd name="connsiteX87" fmla="*/ 6688517 w 6684977"/>
              <a:gd name="connsiteY87" fmla="*/ 3693253 h 6858000"/>
              <a:gd name="connsiteX88" fmla="*/ 6688517 w 6684977"/>
              <a:gd name="connsiteY88" fmla="*/ 3639773 h 6858000"/>
              <a:gd name="connsiteX89" fmla="*/ 6655485 w 6684977"/>
              <a:gd name="connsiteY89" fmla="*/ 3557981 h 6858000"/>
              <a:gd name="connsiteX90" fmla="*/ 6579984 w 6684977"/>
              <a:gd name="connsiteY90" fmla="*/ 3518657 h 6858000"/>
              <a:gd name="connsiteX91" fmla="*/ 6524145 w 6684977"/>
              <a:gd name="connsiteY91" fmla="*/ 3513152 h 6858000"/>
              <a:gd name="connsiteX92" fmla="*/ 6098666 w 6684977"/>
              <a:gd name="connsiteY92" fmla="*/ 3513152 h 6858000"/>
              <a:gd name="connsiteX93" fmla="*/ 6043613 w 6684977"/>
              <a:gd name="connsiteY93" fmla="*/ 3464391 h 6858000"/>
              <a:gd name="connsiteX94" fmla="*/ 6043613 w 6684977"/>
              <a:gd name="connsiteY94" fmla="*/ 3218227 h 6858000"/>
              <a:gd name="connsiteX95" fmla="*/ 6090801 w 6684977"/>
              <a:gd name="connsiteY95" fmla="*/ 3171825 h 6858000"/>
              <a:gd name="connsiteX96" fmla="*/ 2907965 w 6684977"/>
              <a:gd name="connsiteY96" fmla="*/ 1801012 h 6858000"/>
              <a:gd name="connsiteX97" fmla="*/ 2621691 w 6684977"/>
              <a:gd name="connsiteY97" fmla="*/ 2088859 h 6858000"/>
              <a:gd name="connsiteX98" fmla="*/ 1799832 w 6684977"/>
              <a:gd name="connsiteY98" fmla="*/ 2088859 h 6858000"/>
              <a:gd name="connsiteX99" fmla="*/ 977973 w 6684977"/>
              <a:gd name="connsiteY99" fmla="*/ 2088859 h 6858000"/>
              <a:gd name="connsiteX100" fmla="*/ 699563 w 6684977"/>
              <a:gd name="connsiteY100" fmla="*/ 1849773 h 6858000"/>
              <a:gd name="connsiteX101" fmla="*/ 697204 w 6684977"/>
              <a:gd name="connsiteY101" fmla="*/ 1801798 h 6858000"/>
              <a:gd name="connsiteX102" fmla="*/ 697204 w 6684977"/>
              <a:gd name="connsiteY102" fmla="*/ 717259 h 6858000"/>
              <a:gd name="connsiteX103" fmla="*/ 981905 w 6684977"/>
              <a:gd name="connsiteY103" fmla="*/ 430984 h 6858000"/>
              <a:gd name="connsiteX104" fmla="*/ 2623264 w 6684977"/>
              <a:gd name="connsiteY104" fmla="*/ 430984 h 6858000"/>
              <a:gd name="connsiteX105" fmla="*/ 2908752 w 6684977"/>
              <a:gd name="connsiteY105" fmla="*/ 716472 h 6858000"/>
              <a:gd name="connsiteX106" fmla="*/ 2907965 w 6684977"/>
              <a:gd name="connsiteY106" fmla="*/ 18010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684977" h="6858000">
                <a:moveTo>
                  <a:pt x="6090801" y="3171825"/>
                </a:moveTo>
                <a:cubicBezTo>
                  <a:pt x="6102598" y="3171039"/>
                  <a:pt x="6113609" y="3171039"/>
                  <a:pt x="6125406" y="3171039"/>
                </a:cubicBezTo>
                <a:cubicBezTo>
                  <a:pt x="6269329" y="3171039"/>
                  <a:pt x="6412466" y="3171039"/>
                  <a:pt x="6556390" y="3171039"/>
                </a:cubicBezTo>
                <a:cubicBezTo>
                  <a:pt x="6576052" y="3171039"/>
                  <a:pt x="6594927" y="3167893"/>
                  <a:pt x="6613802" y="3160028"/>
                </a:cubicBezTo>
                <a:cubicBezTo>
                  <a:pt x="6662563" y="3139580"/>
                  <a:pt x="6684585" y="3101043"/>
                  <a:pt x="6689303" y="3050709"/>
                </a:cubicBezTo>
                <a:cubicBezTo>
                  <a:pt x="6689303" y="3032620"/>
                  <a:pt x="6689303" y="3015318"/>
                  <a:pt x="6689303" y="2997229"/>
                </a:cubicBezTo>
                <a:cubicBezTo>
                  <a:pt x="6682225" y="2972062"/>
                  <a:pt x="6684585" y="2943749"/>
                  <a:pt x="6663350" y="2922515"/>
                </a:cubicBezTo>
                <a:cubicBezTo>
                  <a:pt x="6630318" y="2888697"/>
                  <a:pt x="6591781" y="2871394"/>
                  <a:pt x="6544593" y="2871394"/>
                </a:cubicBezTo>
                <a:cubicBezTo>
                  <a:pt x="6399096" y="2872181"/>
                  <a:pt x="6253600" y="2872181"/>
                  <a:pt x="6108103" y="2871394"/>
                </a:cubicBezTo>
                <a:cubicBezTo>
                  <a:pt x="6055410" y="2871394"/>
                  <a:pt x="6043613" y="2860384"/>
                  <a:pt x="6044399" y="2809264"/>
                </a:cubicBezTo>
                <a:cubicBezTo>
                  <a:pt x="6045972" y="2739268"/>
                  <a:pt x="6038108" y="2670059"/>
                  <a:pt x="6038894" y="2600850"/>
                </a:cubicBezTo>
                <a:cubicBezTo>
                  <a:pt x="6038894" y="2580401"/>
                  <a:pt x="6031029" y="2565458"/>
                  <a:pt x="6017659" y="2550515"/>
                </a:cubicBezTo>
                <a:cubicBezTo>
                  <a:pt x="5998784" y="2530067"/>
                  <a:pt x="5975190" y="2534786"/>
                  <a:pt x="5952383" y="2534786"/>
                </a:cubicBezTo>
                <a:cubicBezTo>
                  <a:pt x="5918565" y="2534786"/>
                  <a:pt x="5898117" y="2552088"/>
                  <a:pt x="5887892" y="2584334"/>
                </a:cubicBezTo>
                <a:cubicBezTo>
                  <a:pt x="5882387" y="2601636"/>
                  <a:pt x="5883960" y="2619725"/>
                  <a:pt x="5882387" y="2637813"/>
                </a:cubicBezTo>
                <a:cubicBezTo>
                  <a:pt x="5880027" y="2670845"/>
                  <a:pt x="5868230" y="2681856"/>
                  <a:pt x="5835985" y="2684215"/>
                </a:cubicBezTo>
                <a:cubicBezTo>
                  <a:pt x="5823402" y="2685001"/>
                  <a:pt x="5810818" y="2685001"/>
                  <a:pt x="5798235" y="2685001"/>
                </a:cubicBezTo>
                <a:cubicBezTo>
                  <a:pt x="5662176" y="2685001"/>
                  <a:pt x="5526904" y="2685001"/>
                  <a:pt x="5390845" y="2685001"/>
                </a:cubicBezTo>
                <a:cubicBezTo>
                  <a:pt x="5265796" y="2685001"/>
                  <a:pt x="5149399" y="2802185"/>
                  <a:pt x="5148612" y="2928020"/>
                </a:cubicBezTo>
                <a:cubicBezTo>
                  <a:pt x="5148612" y="2996443"/>
                  <a:pt x="5148612" y="3065652"/>
                  <a:pt x="5148612" y="3134075"/>
                </a:cubicBezTo>
                <a:cubicBezTo>
                  <a:pt x="5147826" y="3187554"/>
                  <a:pt x="5137602" y="3198565"/>
                  <a:pt x="5084122" y="3198565"/>
                </a:cubicBezTo>
                <a:cubicBezTo>
                  <a:pt x="4998397" y="3199351"/>
                  <a:pt x="4912672" y="3198565"/>
                  <a:pt x="4826947" y="3198565"/>
                </a:cubicBezTo>
                <a:cubicBezTo>
                  <a:pt x="4806499" y="3198565"/>
                  <a:pt x="4786051" y="3201711"/>
                  <a:pt x="4765603" y="3205643"/>
                </a:cubicBezTo>
                <a:cubicBezTo>
                  <a:pt x="4593366" y="3239461"/>
                  <a:pt x="4481688" y="3402260"/>
                  <a:pt x="4482474" y="3557194"/>
                </a:cubicBezTo>
                <a:cubicBezTo>
                  <a:pt x="4485620" y="4265802"/>
                  <a:pt x="4484047" y="4974410"/>
                  <a:pt x="4484047" y="5683804"/>
                </a:cubicBezTo>
                <a:cubicBezTo>
                  <a:pt x="4484047" y="5744362"/>
                  <a:pt x="4484047" y="5804920"/>
                  <a:pt x="4479328" y="5865478"/>
                </a:cubicBezTo>
                <a:cubicBezTo>
                  <a:pt x="4470677" y="5976370"/>
                  <a:pt x="4428208" y="6018839"/>
                  <a:pt x="4317316" y="6021198"/>
                </a:cubicBezTo>
                <a:cubicBezTo>
                  <a:pt x="4315743" y="6021198"/>
                  <a:pt x="4313384" y="6021198"/>
                  <a:pt x="4311811" y="6021198"/>
                </a:cubicBezTo>
                <a:cubicBezTo>
                  <a:pt x="4160022" y="6021198"/>
                  <a:pt x="4008234" y="6021198"/>
                  <a:pt x="3856445" y="6021198"/>
                </a:cubicBezTo>
                <a:cubicBezTo>
                  <a:pt x="3828919" y="6021198"/>
                  <a:pt x="3801393" y="6017266"/>
                  <a:pt x="3774653" y="6009401"/>
                </a:cubicBezTo>
                <a:cubicBezTo>
                  <a:pt x="3732184" y="5996818"/>
                  <a:pt x="3706230" y="5969292"/>
                  <a:pt x="3695220" y="5926822"/>
                </a:cubicBezTo>
                <a:cubicBezTo>
                  <a:pt x="3687355" y="5897723"/>
                  <a:pt x="3685782" y="5868624"/>
                  <a:pt x="3685782" y="5839524"/>
                </a:cubicBezTo>
                <a:cubicBezTo>
                  <a:pt x="3683423" y="5176532"/>
                  <a:pt x="3692074" y="4513540"/>
                  <a:pt x="3680277" y="3849760"/>
                </a:cubicBezTo>
                <a:cubicBezTo>
                  <a:pt x="3678704" y="3745160"/>
                  <a:pt x="3635448" y="3660222"/>
                  <a:pt x="3557588" y="3591799"/>
                </a:cubicBezTo>
                <a:cubicBezTo>
                  <a:pt x="3502535" y="3543038"/>
                  <a:pt x="3436472" y="3517871"/>
                  <a:pt x="3363330" y="3508433"/>
                </a:cubicBezTo>
                <a:cubicBezTo>
                  <a:pt x="3328726" y="3503715"/>
                  <a:pt x="3318501" y="3493491"/>
                  <a:pt x="3316142" y="3458886"/>
                </a:cubicBezTo>
                <a:cubicBezTo>
                  <a:pt x="3315356" y="3443156"/>
                  <a:pt x="3315356" y="3426641"/>
                  <a:pt x="3315356" y="3410911"/>
                </a:cubicBezTo>
                <a:cubicBezTo>
                  <a:pt x="3315356" y="2463218"/>
                  <a:pt x="3314569" y="1514737"/>
                  <a:pt x="3316142" y="567043"/>
                </a:cubicBezTo>
                <a:cubicBezTo>
                  <a:pt x="3316142" y="467162"/>
                  <a:pt x="3297267" y="373572"/>
                  <a:pt x="3247719" y="287061"/>
                </a:cubicBezTo>
                <a:cubicBezTo>
                  <a:pt x="3146265" y="107746"/>
                  <a:pt x="2997623" y="0"/>
                  <a:pt x="2783703" y="0"/>
                </a:cubicBezTo>
                <a:cubicBezTo>
                  <a:pt x="2129362" y="0"/>
                  <a:pt x="1475021" y="0"/>
                  <a:pt x="820679" y="0"/>
                </a:cubicBezTo>
                <a:cubicBezTo>
                  <a:pt x="733381" y="0"/>
                  <a:pt x="649229" y="14943"/>
                  <a:pt x="573728" y="61344"/>
                </a:cubicBezTo>
                <a:cubicBezTo>
                  <a:pt x="393627" y="172236"/>
                  <a:pt x="286668" y="328744"/>
                  <a:pt x="286668" y="544236"/>
                </a:cubicBezTo>
                <a:cubicBezTo>
                  <a:pt x="285881" y="2441983"/>
                  <a:pt x="285881" y="4339730"/>
                  <a:pt x="285881" y="6237477"/>
                </a:cubicBezTo>
                <a:cubicBezTo>
                  <a:pt x="285881" y="6255566"/>
                  <a:pt x="286668" y="6272868"/>
                  <a:pt x="285095" y="6290957"/>
                </a:cubicBezTo>
                <a:cubicBezTo>
                  <a:pt x="282735" y="6321629"/>
                  <a:pt x="270938" y="6333426"/>
                  <a:pt x="239479" y="6335785"/>
                </a:cubicBezTo>
                <a:cubicBezTo>
                  <a:pt x="213526" y="6337358"/>
                  <a:pt x="187573" y="6334999"/>
                  <a:pt x="161619" y="6336572"/>
                </a:cubicBezTo>
                <a:cubicBezTo>
                  <a:pt x="73535" y="6343650"/>
                  <a:pt x="20055" y="6391625"/>
                  <a:pt x="9831" y="6464766"/>
                </a:cubicBezTo>
                <a:cubicBezTo>
                  <a:pt x="-3539" y="6555210"/>
                  <a:pt x="-2753" y="6646440"/>
                  <a:pt x="9044" y="6737671"/>
                </a:cubicBezTo>
                <a:cubicBezTo>
                  <a:pt x="18482" y="6809239"/>
                  <a:pt x="61738" y="6851709"/>
                  <a:pt x="133306" y="6856427"/>
                </a:cubicBezTo>
                <a:cubicBezTo>
                  <a:pt x="137239" y="6856427"/>
                  <a:pt x="140385" y="6857214"/>
                  <a:pt x="143530" y="6858787"/>
                </a:cubicBezTo>
                <a:cubicBezTo>
                  <a:pt x="1248518" y="6858787"/>
                  <a:pt x="2354292" y="6858787"/>
                  <a:pt x="3459279" y="6858787"/>
                </a:cubicBezTo>
                <a:cubicBezTo>
                  <a:pt x="3522983" y="6857214"/>
                  <a:pt x="3566239" y="6826542"/>
                  <a:pt x="3587474" y="6765983"/>
                </a:cubicBezTo>
                <a:cubicBezTo>
                  <a:pt x="3592192" y="6753400"/>
                  <a:pt x="3596911" y="6740816"/>
                  <a:pt x="3600057" y="6727447"/>
                </a:cubicBezTo>
                <a:cubicBezTo>
                  <a:pt x="3617359" y="6644868"/>
                  <a:pt x="3618146" y="6562289"/>
                  <a:pt x="3600057" y="6480496"/>
                </a:cubicBezTo>
                <a:cubicBezTo>
                  <a:pt x="3583541" y="6405781"/>
                  <a:pt x="3541858" y="6352301"/>
                  <a:pt x="3461639" y="6338145"/>
                </a:cubicBezTo>
                <a:cubicBezTo>
                  <a:pt x="3439617" y="6334213"/>
                  <a:pt x="3416810" y="6335785"/>
                  <a:pt x="3394789" y="6335785"/>
                </a:cubicBezTo>
                <a:cubicBezTo>
                  <a:pt x="3323220" y="6334999"/>
                  <a:pt x="3317715" y="6329494"/>
                  <a:pt x="3316929" y="6257139"/>
                </a:cubicBezTo>
                <a:cubicBezTo>
                  <a:pt x="3316929" y="5457301"/>
                  <a:pt x="3316929" y="4657463"/>
                  <a:pt x="3316929" y="3857625"/>
                </a:cubicBezTo>
                <a:cubicBezTo>
                  <a:pt x="3316929" y="3845828"/>
                  <a:pt x="3316142" y="3834031"/>
                  <a:pt x="3317715" y="3823021"/>
                </a:cubicBezTo>
                <a:cubicBezTo>
                  <a:pt x="3321647" y="3793135"/>
                  <a:pt x="3339736" y="3785270"/>
                  <a:pt x="3364117" y="3802572"/>
                </a:cubicBezTo>
                <a:cubicBezTo>
                  <a:pt x="3388497" y="3819875"/>
                  <a:pt x="3401081" y="3845828"/>
                  <a:pt x="3407372" y="3874141"/>
                </a:cubicBezTo>
                <a:cubicBezTo>
                  <a:pt x="3416023" y="3912678"/>
                  <a:pt x="3418383" y="3952001"/>
                  <a:pt x="3418383" y="3991325"/>
                </a:cubicBezTo>
                <a:cubicBezTo>
                  <a:pt x="3418383" y="4636228"/>
                  <a:pt x="3418383" y="5280346"/>
                  <a:pt x="3418383" y="5925250"/>
                </a:cubicBezTo>
                <a:cubicBezTo>
                  <a:pt x="3418383" y="6130517"/>
                  <a:pt x="3576463" y="6287811"/>
                  <a:pt x="3781731" y="6288597"/>
                </a:cubicBezTo>
                <a:cubicBezTo>
                  <a:pt x="3984640" y="6288597"/>
                  <a:pt x="4186762" y="6288597"/>
                  <a:pt x="4389671" y="6288597"/>
                </a:cubicBezTo>
                <a:cubicBezTo>
                  <a:pt x="4443151" y="6288597"/>
                  <a:pt x="4495058" y="6278373"/>
                  <a:pt x="4542246" y="6253993"/>
                </a:cubicBezTo>
                <a:cubicBezTo>
                  <a:pt x="4673586" y="6187930"/>
                  <a:pt x="4745154" y="6080183"/>
                  <a:pt x="4745941" y="5933114"/>
                </a:cubicBezTo>
                <a:cubicBezTo>
                  <a:pt x="4747514" y="5178891"/>
                  <a:pt x="4746727" y="4424668"/>
                  <a:pt x="4746727" y="3670446"/>
                </a:cubicBezTo>
                <a:cubicBezTo>
                  <a:pt x="4746727" y="3636628"/>
                  <a:pt x="4749087" y="3602810"/>
                  <a:pt x="4755378" y="3568991"/>
                </a:cubicBezTo>
                <a:cubicBezTo>
                  <a:pt x="4766389" y="3514725"/>
                  <a:pt x="4799421" y="3482480"/>
                  <a:pt x="4852901" y="3471469"/>
                </a:cubicBezTo>
                <a:cubicBezTo>
                  <a:pt x="4937053" y="3454953"/>
                  <a:pt x="5021991" y="3458886"/>
                  <a:pt x="5106143" y="3462032"/>
                </a:cubicBezTo>
                <a:cubicBezTo>
                  <a:pt x="5131310" y="3462818"/>
                  <a:pt x="5142321" y="3476188"/>
                  <a:pt x="5146253" y="3501355"/>
                </a:cubicBezTo>
                <a:cubicBezTo>
                  <a:pt x="5148612" y="3513939"/>
                  <a:pt x="5147826" y="3526522"/>
                  <a:pt x="5147826" y="3539106"/>
                </a:cubicBezTo>
                <a:cubicBezTo>
                  <a:pt x="5147826" y="3613820"/>
                  <a:pt x="5147826" y="3689321"/>
                  <a:pt x="5147826" y="3764035"/>
                </a:cubicBezTo>
                <a:cubicBezTo>
                  <a:pt x="5147826" y="3778192"/>
                  <a:pt x="5148612" y="3792348"/>
                  <a:pt x="5151758" y="3806505"/>
                </a:cubicBezTo>
                <a:cubicBezTo>
                  <a:pt x="5179285" y="3923688"/>
                  <a:pt x="5283885" y="4006268"/>
                  <a:pt x="5405001" y="4007054"/>
                </a:cubicBezTo>
                <a:cubicBezTo>
                  <a:pt x="5537914" y="4007054"/>
                  <a:pt x="5670827" y="4007054"/>
                  <a:pt x="5803740" y="4007054"/>
                </a:cubicBezTo>
                <a:cubicBezTo>
                  <a:pt x="5816324" y="4007054"/>
                  <a:pt x="5828907" y="4006268"/>
                  <a:pt x="5841491" y="4007841"/>
                </a:cubicBezTo>
                <a:cubicBezTo>
                  <a:pt x="5866658" y="4010986"/>
                  <a:pt x="5877668" y="4021997"/>
                  <a:pt x="5880814" y="4047164"/>
                </a:cubicBezTo>
                <a:cubicBezTo>
                  <a:pt x="5882387" y="4061321"/>
                  <a:pt x="5880814" y="4075477"/>
                  <a:pt x="5883174" y="4089633"/>
                </a:cubicBezTo>
                <a:cubicBezTo>
                  <a:pt x="5890252" y="4137608"/>
                  <a:pt x="5920138" y="4158842"/>
                  <a:pt x="5975190" y="4155697"/>
                </a:cubicBezTo>
                <a:cubicBezTo>
                  <a:pt x="6014514" y="4153337"/>
                  <a:pt x="6036535" y="4126597"/>
                  <a:pt x="6037321" y="4080982"/>
                </a:cubicBezTo>
                <a:cubicBezTo>
                  <a:pt x="6038108" y="4010200"/>
                  <a:pt x="6044399" y="3940204"/>
                  <a:pt x="6043613" y="3869422"/>
                </a:cubicBezTo>
                <a:cubicBezTo>
                  <a:pt x="6042826" y="3831672"/>
                  <a:pt x="6056196" y="3820661"/>
                  <a:pt x="6093947" y="3819088"/>
                </a:cubicBezTo>
                <a:cubicBezTo>
                  <a:pt x="6105744" y="3818302"/>
                  <a:pt x="6117541" y="3819088"/>
                  <a:pt x="6128552" y="3819088"/>
                </a:cubicBezTo>
                <a:cubicBezTo>
                  <a:pt x="6264610" y="3819088"/>
                  <a:pt x="6399883" y="3819088"/>
                  <a:pt x="6535942" y="3819088"/>
                </a:cubicBezTo>
                <a:cubicBezTo>
                  <a:pt x="6624813" y="3819088"/>
                  <a:pt x="6672001" y="3779765"/>
                  <a:pt x="6688517" y="3693253"/>
                </a:cubicBezTo>
                <a:cubicBezTo>
                  <a:pt x="6688517" y="3675164"/>
                  <a:pt x="6688517" y="3657862"/>
                  <a:pt x="6688517" y="3639773"/>
                </a:cubicBezTo>
                <a:cubicBezTo>
                  <a:pt x="6680652" y="3611461"/>
                  <a:pt x="6681438" y="3580002"/>
                  <a:pt x="6655485" y="3557981"/>
                </a:cubicBezTo>
                <a:cubicBezTo>
                  <a:pt x="6633464" y="3539106"/>
                  <a:pt x="6609083" y="3525736"/>
                  <a:pt x="6579984" y="3518657"/>
                </a:cubicBezTo>
                <a:cubicBezTo>
                  <a:pt x="6561895" y="3514725"/>
                  <a:pt x="6543020" y="3513152"/>
                  <a:pt x="6524145" y="3513152"/>
                </a:cubicBezTo>
                <a:cubicBezTo>
                  <a:pt x="6382581" y="3513152"/>
                  <a:pt x="6240230" y="3513939"/>
                  <a:pt x="6098666" y="3513152"/>
                </a:cubicBezTo>
                <a:cubicBezTo>
                  <a:pt x="6056983" y="3513152"/>
                  <a:pt x="6044399" y="3502142"/>
                  <a:pt x="6043613" y="3464391"/>
                </a:cubicBezTo>
                <a:cubicBezTo>
                  <a:pt x="6042040" y="3382599"/>
                  <a:pt x="6042040" y="3300019"/>
                  <a:pt x="6043613" y="3218227"/>
                </a:cubicBezTo>
                <a:cubicBezTo>
                  <a:pt x="6045972" y="3185195"/>
                  <a:pt x="6057770" y="3174185"/>
                  <a:pt x="6090801" y="3171825"/>
                </a:cubicBezTo>
                <a:close/>
                <a:moveTo>
                  <a:pt x="2907965" y="1801012"/>
                </a:moveTo>
                <a:cubicBezTo>
                  <a:pt x="2907965" y="1968529"/>
                  <a:pt x="2788422" y="2088072"/>
                  <a:pt x="2621691" y="2088859"/>
                </a:cubicBezTo>
                <a:cubicBezTo>
                  <a:pt x="2348000" y="2088859"/>
                  <a:pt x="2073523" y="2088859"/>
                  <a:pt x="1799832" y="2088859"/>
                </a:cubicBezTo>
                <a:cubicBezTo>
                  <a:pt x="1526141" y="2088859"/>
                  <a:pt x="1251664" y="2088859"/>
                  <a:pt x="977973" y="2088859"/>
                </a:cubicBezTo>
                <a:cubicBezTo>
                  <a:pt x="834049" y="2088859"/>
                  <a:pt x="721584" y="1992123"/>
                  <a:pt x="699563" y="1849773"/>
                </a:cubicBezTo>
                <a:cubicBezTo>
                  <a:pt x="697204" y="1834043"/>
                  <a:pt x="697204" y="1817527"/>
                  <a:pt x="697204" y="1801798"/>
                </a:cubicBezTo>
                <a:cubicBezTo>
                  <a:pt x="697204" y="1440023"/>
                  <a:pt x="697204" y="1079034"/>
                  <a:pt x="697204" y="717259"/>
                </a:cubicBezTo>
                <a:cubicBezTo>
                  <a:pt x="697204" y="550528"/>
                  <a:pt x="815960" y="430984"/>
                  <a:pt x="981905" y="430984"/>
                </a:cubicBezTo>
                <a:cubicBezTo>
                  <a:pt x="1529287" y="430198"/>
                  <a:pt x="2075882" y="430198"/>
                  <a:pt x="2623264" y="430984"/>
                </a:cubicBezTo>
                <a:cubicBezTo>
                  <a:pt x="2789209" y="430984"/>
                  <a:pt x="2908752" y="550528"/>
                  <a:pt x="2908752" y="716472"/>
                </a:cubicBezTo>
                <a:cubicBezTo>
                  <a:pt x="2907965" y="1078248"/>
                  <a:pt x="2907965" y="1440023"/>
                  <a:pt x="2907965" y="1801012"/>
                </a:cubicBezTo>
                <a:close/>
              </a:path>
            </a:pathLst>
          </a:custGeom>
          <a:solidFill>
            <a:schemeClr val="accent2"/>
          </a:solidFill>
          <a:ln w="78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7863CED-8EEF-4487-9689-EAAACB371512}"/>
              </a:ext>
            </a:extLst>
          </p:cNvPr>
          <p:cNvSpPr/>
          <p:nvPr/>
        </p:nvSpPr>
        <p:spPr>
          <a:xfrm>
            <a:off x="1199512" y="4889709"/>
            <a:ext cx="1112447" cy="518860"/>
          </a:xfrm>
          <a:custGeom>
            <a:avLst/>
            <a:gdLst>
              <a:gd name="connsiteX0" fmla="*/ 218393 w 1112447"/>
              <a:gd name="connsiteY0" fmla="*/ 356138 h 518860"/>
              <a:gd name="connsiteX1" fmla="*/ 300454 w 1112447"/>
              <a:gd name="connsiteY1" fmla="*/ 437142 h 518860"/>
              <a:gd name="connsiteX2" fmla="*/ 219098 w 1112447"/>
              <a:gd name="connsiteY2" fmla="*/ 518851 h 518860"/>
              <a:gd name="connsiteX3" fmla="*/ 137389 w 1112447"/>
              <a:gd name="connsiteY3" fmla="*/ 437847 h 518860"/>
              <a:gd name="connsiteX4" fmla="*/ 218393 w 1112447"/>
              <a:gd name="connsiteY4" fmla="*/ 356138 h 518860"/>
              <a:gd name="connsiteX5" fmla="*/ 870301 w 1112447"/>
              <a:gd name="connsiteY5" fmla="*/ 356138 h 518860"/>
              <a:gd name="connsiteX6" fmla="*/ 950600 w 1112447"/>
              <a:gd name="connsiteY6" fmla="*/ 438551 h 518860"/>
              <a:gd name="connsiteX7" fmla="*/ 867835 w 1112447"/>
              <a:gd name="connsiteY7" fmla="*/ 518850 h 518860"/>
              <a:gd name="connsiteX8" fmla="*/ 787536 w 1112447"/>
              <a:gd name="connsiteY8" fmla="*/ 436085 h 518860"/>
              <a:gd name="connsiteX9" fmla="*/ 870301 w 1112447"/>
              <a:gd name="connsiteY9" fmla="*/ 356138 h 518860"/>
              <a:gd name="connsiteX10" fmla="*/ 501248 w 1112447"/>
              <a:gd name="connsiteY10" fmla="*/ 108107 h 518860"/>
              <a:gd name="connsiteX11" fmla="*/ 455771 w 1112447"/>
              <a:gd name="connsiteY11" fmla="*/ 108195 h 518860"/>
              <a:gd name="connsiteX12" fmla="*/ 423018 w 1112447"/>
              <a:gd name="connsiteY12" fmla="*/ 144119 h 518860"/>
              <a:gd name="connsiteX13" fmla="*/ 438514 w 1112447"/>
              <a:gd name="connsiteY13" fmla="*/ 219487 h 518860"/>
              <a:gd name="connsiteX14" fmla="*/ 454715 w 1112447"/>
              <a:gd name="connsiteY14" fmla="*/ 230053 h 518860"/>
              <a:gd name="connsiteX15" fmla="*/ 580447 w 1112447"/>
              <a:gd name="connsiteY15" fmla="*/ 230053 h 518860"/>
              <a:gd name="connsiteX16" fmla="*/ 705123 w 1112447"/>
              <a:gd name="connsiteY16" fmla="*/ 229701 h 518860"/>
              <a:gd name="connsiteX17" fmla="*/ 718154 w 1112447"/>
              <a:gd name="connsiteY17" fmla="*/ 227236 h 518860"/>
              <a:gd name="connsiteX18" fmla="*/ 712871 w 1112447"/>
              <a:gd name="connsiteY18" fmla="*/ 214557 h 518860"/>
              <a:gd name="connsiteX19" fmla="*/ 662508 w 1112447"/>
              <a:gd name="connsiteY19" fmla="*/ 164193 h 518860"/>
              <a:gd name="connsiteX20" fmla="*/ 545932 w 1112447"/>
              <a:gd name="connsiteY20" fmla="*/ 115943 h 518860"/>
              <a:gd name="connsiteX21" fmla="*/ 501248 w 1112447"/>
              <a:gd name="connsiteY21" fmla="*/ 108107 h 518860"/>
              <a:gd name="connsiteX22" fmla="*/ 287204 w 1112447"/>
              <a:gd name="connsiteY22" fmla="*/ 0 h 518860"/>
              <a:gd name="connsiteX23" fmla="*/ 353284 w 1112447"/>
              <a:gd name="connsiteY23" fmla="*/ 5355 h 518860"/>
              <a:gd name="connsiteX24" fmla="*/ 618484 w 1112447"/>
              <a:gd name="connsiteY24" fmla="*/ 96925 h 518860"/>
              <a:gd name="connsiteX25" fmla="*/ 786480 w 1112447"/>
              <a:gd name="connsiteY25" fmla="*/ 178985 h 518860"/>
              <a:gd name="connsiteX26" fmla="*/ 919961 w 1112447"/>
              <a:gd name="connsiteY26" fmla="*/ 208218 h 518860"/>
              <a:gd name="connsiteX27" fmla="*/ 1004839 w 1112447"/>
              <a:gd name="connsiteY27" fmla="*/ 212796 h 518860"/>
              <a:gd name="connsiteX28" fmla="*/ 1108384 w 1112447"/>
              <a:gd name="connsiteY28" fmla="*/ 306128 h 518860"/>
              <a:gd name="connsiteX29" fmla="*/ 1101692 w 1112447"/>
              <a:gd name="connsiteY29" fmla="*/ 414955 h 518860"/>
              <a:gd name="connsiteX30" fmla="*/ 1092183 w 1112447"/>
              <a:gd name="connsiteY30" fmla="*/ 421999 h 518860"/>
              <a:gd name="connsiteX31" fmla="*/ 983003 w 1112447"/>
              <a:gd name="connsiteY31" fmla="*/ 421999 h 518860"/>
              <a:gd name="connsiteX32" fmla="*/ 972790 w 1112447"/>
              <a:gd name="connsiteY32" fmla="*/ 410024 h 518860"/>
              <a:gd name="connsiteX33" fmla="*/ 867132 w 1112447"/>
              <a:gd name="connsiteY33" fmla="*/ 330429 h 518860"/>
              <a:gd name="connsiteX34" fmla="*/ 765701 w 1112447"/>
              <a:gd name="connsiteY34" fmla="*/ 408968 h 518860"/>
              <a:gd name="connsiteX35" fmla="*/ 748795 w 1112447"/>
              <a:gd name="connsiteY35" fmla="*/ 421999 h 518860"/>
              <a:gd name="connsiteX36" fmla="*/ 543820 w 1112447"/>
              <a:gd name="connsiteY36" fmla="*/ 421294 h 518860"/>
              <a:gd name="connsiteX37" fmla="*/ 338843 w 1112447"/>
              <a:gd name="connsiteY37" fmla="*/ 421294 h 518860"/>
              <a:gd name="connsiteX38" fmla="*/ 322291 w 1112447"/>
              <a:gd name="connsiteY38" fmla="*/ 409672 h 518860"/>
              <a:gd name="connsiteX39" fmla="*/ 218042 w 1112447"/>
              <a:gd name="connsiteY39" fmla="*/ 330076 h 518860"/>
              <a:gd name="connsiteX40" fmla="*/ 114497 w 1112447"/>
              <a:gd name="connsiteY40" fmla="*/ 411081 h 518860"/>
              <a:gd name="connsiteX41" fmla="*/ 100762 w 1112447"/>
              <a:gd name="connsiteY41" fmla="*/ 421647 h 518860"/>
              <a:gd name="connsiteX42" fmla="*/ 21518 w 1112447"/>
              <a:gd name="connsiteY42" fmla="*/ 421647 h 518860"/>
              <a:gd name="connsiteX43" fmla="*/ 12362 w 1112447"/>
              <a:gd name="connsiteY43" fmla="*/ 411433 h 518860"/>
              <a:gd name="connsiteX44" fmla="*/ 4613 w 1112447"/>
              <a:gd name="connsiteY44" fmla="*/ 305423 h 518860"/>
              <a:gd name="connsiteX45" fmla="*/ 4261 w 1112447"/>
              <a:gd name="connsiteY45" fmla="*/ 189551 h 518860"/>
              <a:gd name="connsiteX46" fmla="*/ 102170 w 1112447"/>
              <a:gd name="connsiteY46" fmla="*/ 52549 h 518860"/>
              <a:gd name="connsiteX47" fmla="*/ 287204 w 1112447"/>
              <a:gd name="connsiteY47" fmla="*/ 0 h 51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12447" h="518860">
                <a:moveTo>
                  <a:pt x="218393" y="356138"/>
                </a:moveTo>
                <a:cubicBezTo>
                  <a:pt x="263473" y="356138"/>
                  <a:pt x="300101" y="392414"/>
                  <a:pt x="300454" y="437142"/>
                </a:cubicBezTo>
                <a:cubicBezTo>
                  <a:pt x="300806" y="481519"/>
                  <a:pt x="263473" y="518851"/>
                  <a:pt x="219098" y="518851"/>
                </a:cubicBezTo>
                <a:cubicBezTo>
                  <a:pt x="174017" y="519555"/>
                  <a:pt x="137389" y="482927"/>
                  <a:pt x="137389" y="437847"/>
                </a:cubicBezTo>
                <a:cubicBezTo>
                  <a:pt x="137389" y="392414"/>
                  <a:pt x="173313" y="356138"/>
                  <a:pt x="218393" y="356138"/>
                </a:cubicBezTo>
                <a:close/>
                <a:moveTo>
                  <a:pt x="870301" y="356138"/>
                </a:moveTo>
                <a:cubicBezTo>
                  <a:pt x="915029" y="356490"/>
                  <a:pt x="951305" y="393822"/>
                  <a:pt x="950600" y="438551"/>
                </a:cubicBezTo>
                <a:cubicBezTo>
                  <a:pt x="949896" y="483279"/>
                  <a:pt x="912564" y="519555"/>
                  <a:pt x="867835" y="518850"/>
                </a:cubicBezTo>
                <a:cubicBezTo>
                  <a:pt x="823107" y="518498"/>
                  <a:pt x="787183" y="481166"/>
                  <a:pt x="787536" y="436085"/>
                </a:cubicBezTo>
                <a:cubicBezTo>
                  <a:pt x="788240" y="391709"/>
                  <a:pt x="824868" y="355786"/>
                  <a:pt x="870301" y="356138"/>
                </a:cubicBezTo>
                <a:close/>
                <a:moveTo>
                  <a:pt x="501248" y="108107"/>
                </a:moveTo>
                <a:cubicBezTo>
                  <a:pt x="486236" y="106434"/>
                  <a:pt x="471092" y="106082"/>
                  <a:pt x="455771" y="108195"/>
                </a:cubicBezTo>
                <a:cubicBezTo>
                  <a:pt x="433935" y="111365"/>
                  <a:pt x="424426" y="121930"/>
                  <a:pt x="423018" y="144119"/>
                </a:cubicBezTo>
                <a:cubicBezTo>
                  <a:pt x="420904" y="170533"/>
                  <a:pt x="429005" y="195186"/>
                  <a:pt x="438514" y="219487"/>
                </a:cubicBezTo>
                <a:cubicBezTo>
                  <a:pt x="441683" y="227588"/>
                  <a:pt x="446262" y="230053"/>
                  <a:pt x="454715" y="230053"/>
                </a:cubicBezTo>
                <a:cubicBezTo>
                  <a:pt x="496625" y="229701"/>
                  <a:pt x="538536" y="230053"/>
                  <a:pt x="580447" y="230053"/>
                </a:cubicBezTo>
                <a:cubicBezTo>
                  <a:pt x="622006" y="230053"/>
                  <a:pt x="663212" y="230053"/>
                  <a:pt x="705123" y="229701"/>
                </a:cubicBezTo>
                <a:cubicBezTo>
                  <a:pt x="709702" y="229701"/>
                  <a:pt x="716041" y="232166"/>
                  <a:pt x="718154" y="227236"/>
                </a:cubicBezTo>
                <a:cubicBezTo>
                  <a:pt x="720267" y="222657"/>
                  <a:pt x="715337" y="218431"/>
                  <a:pt x="712871" y="214557"/>
                </a:cubicBezTo>
                <a:cubicBezTo>
                  <a:pt x="699840" y="194130"/>
                  <a:pt x="682583" y="177929"/>
                  <a:pt x="662508" y="164193"/>
                </a:cubicBezTo>
                <a:cubicBezTo>
                  <a:pt x="626937" y="139892"/>
                  <a:pt x="587491" y="125100"/>
                  <a:pt x="545932" y="115943"/>
                </a:cubicBezTo>
                <a:cubicBezTo>
                  <a:pt x="531140" y="112773"/>
                  <a:pt x="516260" y="109780"/>
                  <a:pt x="501248" y="108107"/>
                </a:cubicBezTo>
                <a:close/>
                <a:moveTo>
                  <a:pt x="287204" y="0"/>
                </a:moveTo>
                <a:cubicBezTo>
                  <a:pt x="308885" y="6"/>
                  <a:pt x="330919" y="1833"/>
                  <a:pt x="353284" y="5355"/>
                </a:cubicBezTo>
                <a:cubicBezTo>
                  <a:pt x="447319" y="19795"/>
                  <a:pt x="533606" y="56423"/>
                  <a:pt x="618484" y="96925"/>
                </a:cubicBezTo>
                <a:cubicBezTo>
                  <a:pt x="674835" y="123691"/>
                  <a:pt x="729777" y="152571"/>
                  <a:pt x="786480" y="178985"/>
                </a:cubicBezTo>
                <a:cubicBezTo>
                  <a:pt x="829095" y="198709"/>
                  <a:pt x="873119" y="208922"/>
                  <a:pt x="919961" y="208218"/>
                </a:cubicBezTo>
                <a:cubicBezTo>
                  <a:pt x="948488" y="207866"/>
                  <a:pt x="976664" y="210331"/>
                  <a:pt x="1004839" y="212796"/>
                </a:cubicBezTo>
                <a:cubicBezTo>
                  <a:pt x="1067530" y="218431"/>
                  <a:pt x="1098522" y="262808"/>
                  <a:pt x="1108384" y="306128"/>
                </a:cubicBezTo>
                <a:cubicBezTo>
                  <a:pt x="1116484" y="342755"/>
                  <a:pt x="1111553" y="379383"/>
                  <a:pt x="1101692" y="414955"/>
                </a:cubicBezTo>
                <a:cubicBezTo>
                  <a:pt x="1100283" y="419886"/>
                  <a:pt x="1097466" y="421999"/>
                  <a:pt x="1092183" y="421999"/>
                </a:cubicBezTo>
                <a:cubicBezTo>
                  <a:pt x="1055907" y="421999"/>
                  <a:pt x="1019279" y="421647"/>
                  <a:pt x="983003" y="421999"/>
                </a:cubicBezTo>
                <a:cubicBezTo>
                  <a:pt x="973846" y="421999"/>
                  <a:pt x="974199" y="415307"/>
                  <a:pt x="972790" y="410024"/>
                </a:cubicBezTo>
                <a:cubicBezTo>
                  <a:pt x="959054" y="361774"/>
                  <a:pt x="917143" y="329724"/>
                  <a:pt x="867132" y="330429"/>
                </a:cubicBezTo>
                <a:cubicBezTo>
                  <a:pt x="819938" y="330781"/>
                  <a:pt x="778380" y="362478"/>
                  <a:pt x="765701" y="408968"/>
                </a:cubicBezTo>
                <a:cubicBezTo>
                  <a:pt x="762883" y="419181"/>
                  <a:pt x="758657" y="421999"/>
                  <a:pt x="748795" y="421999"/>
                </a:cubicBezTo>
                <a:cubicBezTo>
                  <a:pt x="680470" y="421294"/>
                  <a:pt x="612145" y="421294"/>
                  <a:pt x="543820" y="421294"/>
                </a:cubicBezTo>
                <a:cubicBezTo>
                  <a:pt x="475494" y="421294"/>
                  <a:pt x="407169" y="421294"/>
                  <a:pt x="338843" y="421294"/>
                </a:cubicBezTo>
                <a:cubicBezTo>
                  <a:pt x="329686" y="421294"/>
                  <a:pt x="325108" y="419886"/>
                  <a:pt x="322291" y="409672"/>
                </a:cubicBezTo>
                <a:cubicBezTo>
                  <a:pt x="309612" y="361422"/>
                  <a:pt x="267348" y="329724"/>
                  <a:pt x="218042" y="330076"/>
                </a:cubicBezTo>
                <a:cubicBezTo>
                  <a:pt x="169087" y="330076"/>
                  <a:pt x="127176" y="362478"/>
                  <a:pt x="114497" y="411081"/>
                </a:cubicBezTo>
                <a:cubicBezTo>
                  <a:pt x="112384" y="419533"/>
                  <a:pt x="108862" y="421647"/>
                  <a:pt x="100762" y="421647"/>
                </a:cubicBezTo>
                <a:cubicBezTo>
                  <a:pt x="74347" y="421294"/>
                  <a:pt x="47933" y="421294"/>
                  <a:pt x="21518" y="421647"/>
                </a:cubicBezTo>
                <a:cubicBezTo>
                  <a:pt x="13770" y="421647"/>
                  <a:pt x="11305" y="419886"/>
                  <a:pt x="12362" y="411433"/>
                </a:cubicBezTo>
                <a:cubicBezTo>
                  <a:pt x="15883" y="375509"/>
                  <a:pt x="8839" y="340642"/>
                  <a:pt x="4613" y="305423"/>
                </a:cubicBezTo>
                <a:cubicBezTo>
                  <a:pt x="35" y="266682"/>
                  <a:pt x="-2783" y="228293"/>
                  <a:pt x="4261" y="189551"/>
                </a:cubicBezTo>
                <a:cubicBezTo>
                  <a:pt x="15179" y="128622"/>
                  <a:pt x="50398" y="84598"/>
                  <a:pt x="102170" y="52549"/>
                </a:cubicBezTo>
                <a:cubicBezTo>
                  <a:pt x="160282" y="16361"/>
                  <a:pt x="222158" y="-17"/>
                  <a:pt x="287204" y="0"/>
                </a:cubicBezTo>
                <a:close/>
              </a:path>
            </a:pathLst>
          </a:custGeom>
          <a:solidFill>
            <a:schemeClr val="bg1"/>
          </a:solidFill>
          <a:ln w="7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Predict crisis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DA12E2-1940-46F3-8FAB-1C28BB45AAA5}"/>
              </a:ext>
            </a:extLst>
          </p:cNvPr>
          <p:cNvGrpSpPr/>
          <p:nvPr/>
        </p:nvGrpSpPr>
        <p:grpSpPr>
          <a:xfrm rot="18985607" flipH="1">
            <a:off x="7234067" y="2366574"/>
            <a:ext cx="970926" cy="2844363"/>
            <a:chOff x="1712420" y="2600575"/>
            <a:chExt cx="866746" cy="2539163"/>
          </a:xfrm>
          <a:solidFill>
            <a:schemeClr val="accent1"/>
          </a:solidFill>
        </p:grpSpPr>
        <p:sp>
          <p:nvSpPr>
            <p:cNvPr id="46" name="Up Arrow 53">
              <a:extLst>
                <a:ext uri="{FF2B5EF4-FFF2-40B4-BE49-F238E27FC236}">
                  <a16:creationId xmlns:a16="http://schemas.microsoft.com/office/drawing/2014/main" id="{0A9FF33D-95DC-4C47-8A4D-E680CCA573CC}"/>
                </a:ext>
              </a:extLst>
            </p:cNvPr>
            <p:cNvSpPr/>
            <p:nvPr/>
          </p:nvSpPr>
          <p:spPr>
            <a:xfrm rot="19800000">
              <a:off x="2217156" y="2600575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47" name="Up Arrow 54">
              <a:extLst>
                <a:ext uri="{FF2B5EF4-FFF2-40B4-BE49-F238E27FC236}">
                  <a16:creationId xmlns:a16="http://schemas.microsoft.com/office/drawing/2014/main" id="{C988D2E0-2EDE-4D59-8010-E745A27A9A62}"/>
                </a:ext>
              </a:extLst>
            </p:cNvPr>
            <p:cNvSpPr/>
            <p:nvPr/>
          </p:nvSpPr>
          <p:spPr>
            <a:xfrm rot="16800000">
              <a:off x="1726935" y="3230208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48" name="Up Arrow 55">
              <a:extLst>
                <a:ext uri="{FF2B5EF4-FFF2-40B4-BE49-F238E27FC236}">
                  <a16:creationId xmlns:a16="http://schemas.microsoft.com/office/drawing/2014/main" id="{31725EED-84F7-4413-932B-9B491014F46D}"/>
                </a:ext>
              </a:extLst>
            </p:cNvPr>
            <p:cNvSpPr/>
            <p:nvPr/>
          </p:nvSpPr>
          <p:spPr>
            <a:xfrm rot="1800000" flipV="1">
              <a:off x="2217156" y="4748698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49" name="Up Arrow 56">
              <a:extLst>
                <a:ext uri="{FF2B5EF4-FFF2-40B4-BE49-F238E27FC236}">
                  <a16:creationId xmlns:a16="http://schemas.microsoft.com/office/drawing/2014/main" id="{798D7EB1-B5A2-4DE5-9C1A-A3498BF0E0EB}"/>
                </a:ext>
              </a:extLst>
            </p:cNvPr>
            <p:cNvSpPr/>
            <p:nvPr/>
          </p:nvSpPr>
          <p:spPr>
            <a:xfrm rot="4800000" flipV="1">
              <a:off x="1726935" y="4119065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BFADB18-BE9E-450F-955B-69FAC4BFEFA5}"/>
              </a:ext>
            </a:extLst>
          </p:cNvPr>
          <p:cNvGrpSpPr/>
          <p:nvPr/>
        </p:nvGrpSpPr>
        <p:grpSpPr>
          <a:xfrm>
            <a:off x="6032631" y="1810776"/>
            <a:ext cx="2492398" cy="675930"/>
            <a:chOff x="2079598" y="4287457"/>
            <a:chExt cx="2710798" cy="67593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A4C0AFB-6635-41C9-91FB-B42F7A4672D8}"/>
                </a:ext>
              </a:extLst>
            </p:cNvPr>
            <p:cNvSpPr txBox="1"/>
            <p:nvPr/>
          </p:nvSpPr>
          <p:spPr>
            <a:xfrm>
              <a:off x="2098435" y="4501722"/>
              <a:ext cx="2671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20F386-B459-472B-9BC9-0C2BEBAEE049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FB4CB6-6397-4418-BCE2-745A5E376116}"/>
              </a:ext>
            </a:extLst>
          </p:cNvPr>
          <p:cNvGrpSpPr/>
          <p:nvPr/>
        </p:nvGrpSpPr>
        <p:grpSpPr>
          <a:xfrm>
            <a:off x="9171548" y="4931367"/>
            <a:ext cx="2492398" cy="675930"/>
            <a:chOff x="2079598" y="4287457"/>
            <a:chExt cx="2710798" cy="6759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4A3224-7CAC-43A7-96C9-53B17F67C00F}"/>
                </a:ext>
              </a:extLst>
            </p:cNvPr>
            <p:cNvSpPr txBox="1"/>
            <p:nvPr/>
          </p:nvSpPr>
          <p:spPr>
            <a:xfrm>
              <a:off x="2098435" y="4501722"/>
              <a:ext cx="2671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EFDEB62-806B-46DE-99BA-D613B217357E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37EE3B-9001-400E-B476-85CAB48D80F9}"/>
              </a:ext>
            </a:extLst>
          </p:cNvPr>
          <p:cNvGrpSpPr/>
          <p:nvPr/>
        </p:nvGrpSpPr>
        <p:grpSpPr>
          <a:xfrm>
            <a:off x="8056304" y="2685847"/>
            <a:ext cx="2267250" cy="692510"/>
            <a:chOff x="2079598" y="4270877"/>
            <a:chExt cx="2053645" cy="6925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6CC0BE-98F6-4639-9400-4AC1361D4480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759895-F0A8-484E-88B3-C8B835F29A39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216A32-AA90-41DD-9F6A-395DDDE78AB7}"/>
              </a:ext>
            </a:extLst>
          </p:cNvPr>
          <p:cNvGrpSpPr/>
          <p:nvPr/>
        </p:nvGrpSpPr>
        <p:grpSpPr>
          <a:xfrm>
            <a:off x="9171548" y="3808607"/>
            <a:ext cx="2267250" cy="692510"/>
            <a:chOff x="2079598" y="4270877"/>
            <a:chExt cx="2053645" cy="6925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E6328C1-C6A9-4AAE-BB4F-AF11647B3DB7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4FF5E6-217E-4042-AE70-238E12F4DE3D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0" name="Picture 2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251E48-515C-104B-B529-D734B7FC9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06" y="1325885"/>
            <a:ext cx="7243062" cy="46996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4F472A5-61A1-F445-9B32-0FB84A8C5F42}"/>
              </a:ext>
            </a:extLst>
          </p:cNvPr>
          <p:cNvSpPr txBox="1"/>
          <p:nvPr/>
        </p:nvSpPr>
        <p:spPr>
          <a:xfrm>
            <a:off x="4748280" y="6054062"/>
            <a:ext cx="6628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400" dirty="0"/>
              <a:t>https://www.theguardian.com/environment/2011/feb/25/spain-speed-limit-oil-prices</a:t>
            </a:r>
          </a:p>
        </p:txBody>
      </p:sp>
    </p:spTree>
    <p:extLst>
      <p:ext uri="{BB962C8B-B14F-4D97-AF65-F5344CB8AC3E}">
        <p14:creationId xmlns:p14="http://schemas.microsoft.com/office/powerpoint/2010/main" val="281834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622" y="223633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01 Dataset EMHIRES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0A001-1016-476A-85BE-34C75059168B}"/>
              </a:ext>
            </a:extLst>
          </p:cNvPr>
          <p:cNvSpPr/>
          <p:nvPr/>
        </p:nvSpPr>
        <p:spPr>
          <a:xfrm>
            <a:off x="10320379" y="1585437"/>
            <a:ext cx="871562" cy="897556"/>
          </a:xfrm>
          <a:custGeom>
            <a:avLst/>
            <a:gdLst>
              <a:gd name="connsiteX0" fmla="*/ 451864 w 901271"/>
              <a:gd name="connsiteY0" fmla="*/ 600810 h 1085050"/>
              <a:gd name="connsiteX1" fmla="*/ 479027 w 901271"/>
              <a:gd name="connsiteY1" fmla="*/ 629814 h 1085050"/>
              <a:gd name="connsiteX2" fmla="*/ 513096 w 901271"/>
              <a:gd name="connsiteY2" fmla="*/ 986617 h 1085050"/>
              <a:gd name="connsiteX3" fmla="*/ 520462 w 901271"/>
              <a:gd name="connsiteY3" fmla="*/ 1061661 h 1085050"/>
              <a:gd name="connsiteX4" fmla="*/ 506651 w 901271"/>
              <a:gd name="connsiteY4" fmla="*/ 1079616 h 1085050"/>
              <a:gd name="connsiteX5" fmla="*/ 450943 w 901271"/>
              <a:gd name="connsiteY5" fmla="*/ 1084680 h 1085050"/>
              <a:gd name="connsiteX6" fmla="*/ 396617 w 901271"/>
              <a:gd name="connsiteY6" fmla="*/ 1080997 h 1085050"/>
              <a:gd name="connsiteX7" fmla="*/ 380043 w 901271"/>
              <a:gd name="connsiteY7" fmla="*/ 1060280 h 1085050"/>
              <a:gd name="connsiteX8" fmla="*/ 399840 w 901271"/>
              <a:gd name="connsiteY8" fmla="*/ 852183 h 1085050"/>
              <a:gd name="connsiteX9" fmla="*/ 419176 w 901271"/>
              <a:gd name="connsiteY9" fmla="*/ 647309 h 1085050"/>
              <a:gd name="connsiteX10" fmla="*/ 421018 w 901271"/>
              <a:gd name="connsiteY10" fmla="*/ 627973 h 1085050"/>
              <a:gd name="connsiteX11" fmla="*/ 451864 w 901271"/>
              <a:gd name="connsiteY11" fmla="*/ 600810 h 1085050"/>
              <a:gd name="connsiteX12" fmla="*/ 528347 w 901271"/>
              <a:gd name="connsiteY12" fmla="*/ 520644 h 1085050"/>
              <a:gd name="connsiteX13" fmla="*/ 542101 w 901271"/>
              <a:gd name="connsiteY13" fmla="*/ 521622 h 1085050"/>
              <a:gd name="connsiteX14" fmla="*/ 694951 w 901271"/>
              <a:gd name="connsiteY14" fmla="*/ 596206 h 1085050"/>
              <a:gd name="connsiteX15" fmla="*/ 886474 w 901271"/>
              <a:gd name="connsiteY15" fmla="*/ 757344 h 1085050"/>
              <a:gd name="connsiteX16" fmla="*/ 897063 w 901271"/>
              <a:gd name="connsiteY16" fmla="*/ 771616 h 1085050"/>
              <a:gd name="connsiteX17" fmla="*/ 900286 w 901271"/>
              <a:gd name="connsiteY17" fmla="*/ 782665 h 1085050"/>
              <a:gd name="connsiteX18" fmla="*/ 890157 w 901271"/>
              <a:gd name="connsiteY18" fmla="*/ 784967 h 1085050"/>
              <a:gd name="connsiteX19" fmla="*/ 760327 w 901271"/>
              <a:gd name="connsiteY19" fmla="*/ 750438 h 1085050"/>
              <a:gd name="connsiteX20" fmla="*/ 518160 w 901271"/>
              <a:gd name="connsiteY20" fmla="*/ 616463 h 1085050"/>
              <a:gd name="connsiteX21" fmla="*/ 512636 w 901271"/>
              <a:gd name="connsiteY21" fmla="*/ 611859 h 1085050"/>
              <a:gd name="connsiteX22" fmla="*/ 490076 w 901271"/>
              <a:gd name="connsiteY22" fmla="*/ 587919 h 1085050"/>
              <a:gd name="connsiteX23" fmla="*/ 508032 w 901271"/>
              <a:gd name="connsiteY23" fmla="*/ 564899 h 1085050"/>
              <a:gd name="connsiteX24" fmla="*/ 521843 w 901271"/>
              <a:gd name="connsiteY24" fmla="*/ 533132 h 1085050"/>
              <a:gd name="connsiteX25" fmla="*/ 528347 w 901271"/>
              <a:gd name="connsiteY25" fmla="*/ 520644 h 1085050"/>
              <a:gd name="connsiteX26" fmla="*/ 371470 w 901271"/>
              <a:gd name="connsiteY26" fmla="*/ 520644 h 1085050"/>
              <a:gd name="connsiteX27" fmla="*/ 378663 w 901271"/>
              <a:gd name="connsiteY27" fmla="*/ 535894 h 1085050"/>
              <a:gd name="connsiteX28" fmla="*/ 402604 w 901271"/>
              <a:gd name="connsiteY28" fmla="*/ 575488 h 1085050"/>
              <a:gd name="connsiteX29" fmla="*/ 402143 w 901271"/>
              <a:gd name="connsiteY29" fmla="*/ 598968 h 1085050"/>
              <a:gd name="connsiteX30" fmla="*/ 303159 w 901271"/>
              <a:gd name="connsiteY30" fmla="*/ 671711 h 1085050"/>
              <a:gd name="connsiteX31" fmla="*/ 56389 w 901271"/>
              <a:gd name="connsiteY31" fmla="*/ 776680 h 1085050"/>
              <a:gd name="connsiteX32" fmla="*/ 15414 w 901271"/>
              <a:gd name="connsiteY32" fmla="*/ 784967 h 1085050"/>
              <a:gd name="connsiteX33" fmla="*/ 3904 w 901271"/>
              <a:gd name="connsiteY33" fmla="*/ 771615 h 1085050"/>
              <a:gd name="connsiteX34" fmla="*/ 80789 w 901271"/>
              <a:gd name="connsiteY34" fmla="*/ 689666 h 1085050"/>
              <a:gd name="connsiteX35" fmla="*/ 344134 w 901271"/>
              <a:gd name="connsiteY35" fmla="*/ 527147 h 1085050"/>
              <a:gd name="connsiteX36" fmla="*/ 355644 w 901271"/>
              <a:gd name="connsiteY36" fmla="*/ 523003 h 1085050"/>
              <a:gd name="connsiteX37" fmla="*/ 371470 w 901271"/>
              <a:gd name="connsiteY37" fmla="*/ 520644 h 1085050"/>
              <a:gd name="connsiteX38" fmla="*/ 450024 w 901271"/>
              <a:gd name="connsiteY38" fmla="*/ 466836 h 1085050"/>
              <a:gd name="connsiteX39" fmla="*/ 503429 w 901271"/>
              <a:gd name="connsiteY39" fmla="*/ 521163 h 1085050"/>
              <a:gd name="connsiteX40" fmla="*/ 450024 w 901271"/>
              <a:gd name="connsiteY40" fmla="*/ 574108 h 1085050"/>
              <a:gd name="connsiteX41" fmla="*/ 397538 w 901271"/>
              <a:gd name="connsiteY41" fmla="*/ 519321 h 1085050"/>
              <a:gd name="connsiteX42" fmla="*/ 450024 w 901271"/>
              <a:gd name="connsiteY42" fmla="*/ 466836 h 1085050"/>
              <a:gd name="connsiteX43" fmla="*/ 450484 w 901271"/>
              <a:gd name="connsiteY43" fmla="*/ 0 h 1085050"/>
              <a:gd name="connsiteX44" fmla="*/ 458311 w 901271"/>
              <a:gd name="connsiteY44" fmla="*/ 8287 h 1085050"/>
              <a:gd name="connsiteX45" fmla="*/ 485934 w 901271"/>
              <a:gd name="connsiteY45" fmla="*/ 95301 h 1085050"/>
              <a:gd name="connsiteX46" fmla="*/ 508033 w 901271"/>
              <a:gd name="connsiteY46" fmla="*/ 311225 h 1085050"/>
              <a:gd name="connsiteX47" fmla="*/ 494682 w 901271"/>
              <a:gd name="connsiteY47" fmla="*/ 440595 h 1085050"/>
              <a:gd name="connsiteX48" fmla="*/ 474885 w 901271"/>
              <a:gd name="connsiteY48" fmla="*/ 451644 h 1085050"/>
              <a:gd name="connsiteX49" fmla="*/ 425162 w 901271"/>
              <a:gd name="connsiteY49" fmla="*/ 452105 h 1085050"/>
              <a:gd name="connsiteX50" fmla="*/ 406746 w 901271"/>
              <a:gd name="connsiteY50" fmla="*/ 441055 h 1085050"/>
              <a:gd name="connsiteX51" fmla="*/ 392934 w 901271"/>
              <a:gd name="connsiteY51" fmla="*/ 296032 h 1085050"/>
              <a:gd name="connsiteX52" fmla="*/ 426083 w 901271"/>
              <a:gd name="connsiteY52" fmla="*/ 52945 h 1085050"/>
              <a:gd name="connsiteX53" fmla="*/ 442657 w 901271"/>
              <a:gd name="connsiteY53" fmla="*/ 8747 h 1085050"/>
              <a:gd name="connsiteX54" fmla="*/ 450484 w 901271"/>
              <a:gd name="connsiteY54" fmla="*/ 0 h 108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901271" h="1085050">
                <a:moveTo>
                  <a:pt x="451864" y="600810"/>
                </a:moveTo>
                <a:cubicBezTo>
                  <a:pt x="470740" y="601730"/>
                  <a:pt x="477186" y="608636"/>
                  <a:pt x="479027" y="629814"/>
                </a:cubicBezTo>
                <a:cubicBezTo>
                  <a:pt x="490077" y="748595"/>
                  <a:pt x="501586" y="867836"/>
                  <a:pt x="513096" y="986617"/>
                </a:cubicBezTo>
                <a:cubicBezTo>
                  <a:pt x="515398" y="1011478"/>
                  <a:pt x="517700" y="1036800"/>
                  <a:pt x="520462" y="1061661"/>
                </a:cubicBezTo>
                <a:cubicBezTo>
                  <a:pt x="521844" y="1072710"/>
                  <a:pt x="517240" y="1078235"/>
                  <a:pt x="506651" y="1079616"/>
                </a:cubicBezTo>
                <a:cubicBezTo>
                  <a:pt x="488695" y="1082839"/>
                  <a:pt x="469819" y="1085601"/>
                  <a:pt x="450943" y="1084680"/>
                </a:cubicBezTo>
                <a:cubicBezTo>
                  <a:pt x="432528" y="1086062"/>
                  <a:pt x="414572" y="1083299"/>
                  <a:pt x="396617" y="1080997"/>
                </a:cubicBezTo>
                <a:cubicBezTo>
                  <a:pt x="384187" y="1079616"/>
                  <a:pt x="378662" y="1074092"/>
                  <a:pt x="380043" y="1060280"/>
                </a:cubicBezTo>
                <a:cubicBezTo>
                  <a:pt x="387409" y="990761"/>
                  <a:pt x="393394" y="921702"/>
                  <a:pt x="399840" y="852183"/>
                </a:cubicBezTo>
                <a:cubicBezTo>
                  <a:pt x="406285" y="784045"/>
                  <a:pt x="412731" y="715907"/>
                  <a:pt x="419176" y="647309"/>
                </a:cubicBezTo>
                <a:cubicBezTo>
                  <a:pt x="419637" y="640864"/>
                  <a:pt x="420097" y="634418"/>
                  <a:pt x="421018" y="627973"/>
                </a:cubicBezTo>
                <a:cubicBezTo>
                  <a:pt x="423780" y="606795"/>
                  <a:pt x="431607" y="600349"/>
                  <a:pt x="451864" y="600810"/>
                </a:cubicBezTo>
                <a:close/>
                <a:moveTo>
                  <a:pt x="528347" y="520644"/>
                </a:moveTo>
                <a:cubicBezTo>
                  <a:pt x="531742" y="519090"/>
                  <a:pt x="536346" y="519781"/>
                  <a:pt x="542101" y="521622"/>
                </a:cubicBezTo>
                <a:cubicBezTo>
                  <a:pt x="596887" y="538657"/>
                  <a:pt x="647070" y="565360"/>
                  <a:pt x="694951" y="596206"/>
                </a:cubicBezTo>
                <a:cubicBezTo>
                  <a:pt x="765852" y="641785"/>
                  <a:pt x="832608" y="691968"/>
                  <a:pt x="886474" y="757344"/>
                </a:cubicBezTo>
                <a:cubicBezTo>
                  <a:pt x="890157" y="761947"/>
                  <a:pt x="893840" y="766551"/>
                  <a:pt x="897063" y="771616"/>
                </a:cubicBezTo>
                <a:cubicBezTo>
                  <a:pt x="899365" y="774838"/>
                  <a:pt x="903048" y="778522"/>
                  <a:pt x="900286" y="782665"/>
                </a:cubicBezTo>
                <a:cubicBezTo>
                  <a:pt x="897984" y="786809"/>
                  <a:pt x="892919" y="784507"/>
                  <a:pt x="890157" y="784967"/>
                </a:cubicBezTo>
                <a:cubicBezTo>
                  <a:pt x="844118" y="780363"/>
                  <a:pt x="801762" y="766551"/>
                  <a:pt x="760327" y="750438"/>
                </a:cubicBezTo>
                <a:cubicBezTo>
                  <a:pt x="673313" y="717289"/>
                  <a:pt x="591362" y="674934"/>
                  <a:pt x="518160" y="616463"/>
                </a:cubicBezTo>
                <a:cubicBezTo>
                  <a:pt x="516319" y="615082"/>
                  <a:pt x="514477" y="613701"/>
                  <a:pt x="512636" y="611859"/>
                </a:cubicBezTo>
                <a:cubicBezTo>
                  <a:pt x="504809" y="604032"/>
                  <a:pt x="493299" y="597587"/>
                  <a:pt x="490076" y="587919"/>
                </a:cubicBezTo>
                <a:cubicBezTo>
                  <a:pt x="486393" y="576869"/>
                  <a:pt x="502507" y="573647"/>
                  <a:pt x="508032" y="564899"/>
                </a:cubicBezTo>
                <a:cubicBezTo>
                  <a:pt x="514477" y="554771"/>
                  <a:pt x="520462" y="544642"/>
                  <a:pt x="521843" y="533132"/>
                </a:cubicBezTo>
                <a:cubicBezTo>
                  <a:pt x="522764" y="525996"/>
                  <a:pt x="524951" y="522198"/>
                  <a:pt x="528347" y="520644"/>
                </a:cubicBezTo>
                <a:close/>
                <a:moveTo>
                  <a:pt x="371470" y="520644"/>
                </a:moveTo>
                <a:cubicBezTo>
                  <a:pt x="375325" y="522313"/>
                  <a:pt x="377742" y="526917"/>
                  <a:pt x="378663" y="535894"/>
                </a:cubicBezTo>
                <a:cubicBezTo>
                  <a:pt x="380505" y="552008"/>
                  <a:pt x="389252" y="566741"/>
                  <a:pt x="402604" y="575488"/>
                </a:cubicBezTo>
                <a:cubicBezTo>
                  <a:pt x="416415" y="585156"/>
                  <a:pt x="411351" y="590681"/>
                  <a:pt x="402143" y="598968"/>
                </a:cubicBezTo>
                <a:cubicBezTo>
                  <a:pt x="371757" y="626592"/>
                  <a:pt x="338609" y="650533"/>
                  <a:pt x="303159" y="671711"/>
                </a:cubicBezTo>
                <a:cubicBezTo>
                  <a:pt x="225813" y="717750"/>
                  <a:pt x="144323" y="755041"/>
                  <a:pt x="56389" y="776680"/>
                </a:cubicBezTo>
                <a:cubicBezTo>
                  <a:pt x="41196" y="780823"/>
                  <a:pt x="25542" y="783125"/>
                  <a:pt x="15414" y="784967"/>
                </a:cubicBezTo>
                <a:cubicBezTo>
                  <a:pt x="-3923" y="785887"/>
                  <a:pt x="-1621" y="778982"/>
                  <a:pt x="3904" y="771615"/>
                </a:cubicBezTo>
                <a:cubicBezTo>
                  <a:pt x="25082" y="740309"/>
                  <a:pt x="51785" y="714067"/>
                  <a:pt x="80789" y="689666"/>
                </a:cubicBezTo>
                <a:cubicBezTo>
                  <a:pt x="160437" y="621988"/>
                  <a:pt x="245150" y="563518"/>
                  <a:pt x="344134" y="527147"/>
                </a:cubicBezTo>
                <a:cubicBezTo>
                  <a:pt x="347817" y="525766"/>
                  <a:pt x="351961" y="524845"/>
                  <a:pt x="355644" y="523003"/>
                </a:cubicBezTo>
                <a:cubicBezTo>
                  <a:pt x="362319" y="520241"/>
                  <a:pt x="367614" y="518975"/>
                  <a:pt x="371470" y="520644"/>
                </a:cubicBezTo>
                <a:close/>
                <a:moveTo>
                  <a:pt x="450024" y="466836"/>
                </a:moveTo>
                <a:cubicBezTo>
                  <a:pt x="479489" y="467296"/>
                  <a:pt x="503889" y="492157"/>
                  <a:pt x="503429" y="521163"/>
                </a:cubicBezTo>
                <a:cubicBezTo>
                  <a:pt x="502968" y="549707"/>
                  <a:pt x="478107" y="574108"/>
                  <a:pt x="450024" y="574108"/>
                </a:cubicBezTo>
                <a:cubicBezTo>
                  <a:pt x="420097" y="573647"/>
                  <a:pt x="397538" y="550167"/>
                  <a:pt x="397538" y="519321"/>
                </a:cubicBezTo>
                <a:cubicBezTo>
                  <a:pt x="397998" y="489855"/>
                  <a:pt x="421478" y="466375"/>
                  <a:pt x="450024" y="466836"/>
                </a:cubicBezTo>
                <a:close/>
                <a:moveTo>
                  <a:pt x="450484" y="0"/>
                </a:moveTo>
                <a:cubicBezTo>
                  <a:pt x="455549" y="0"/>
                  <a:pt x="456469" y="5064"/>
                  <a:pt x="458311" y="8287"/>
                </a:cubicBezTo>
                <a:cubicBezTo>
                  <a:pt x="471662" y="35910"/>
                  <a:pt x="479489" y="65375"/>
                  <a:pt x="485934" y="95301"/>
                </a:cubicBezTo>
                <a:cubicBezTo>
                  <a:pt x="500667" y="162978"/>
                  <a:pt x="508033" y="231577"/>
                  <a:pt x="508033" y="311225"/>
                </a:cubicBezTo>
                <a:cubicBezTo>
                  <a:pt x="508494" y="348056"/>
                  <a:pt x="504810" y="394556"/>
                  <a:pt x="494682" y="440595"/>
                </a:cubicBezTo>
                <a:cubicBezTo>
                  <a:pt x="491920" y="453486"/>
                  <a:pt x="487776" y="457169"/>
                  <a:pt x="474885" y="451644"/>
                </a:cubicBezTo>
                <a:cubicBezTo>
                  <a:pt x="458771" y="444739"/>
                  <a:pt x="441276" y="444739"/>
                  <a:pt x="425162" y="452105"/>
                </a:cubicBezTo>
                <a:cubicBezTo>
                  <a:pt x="411350" y="458090"/>
                  <a:pt x="409048" y="451644"/>
                  <a:pt x="406746" y="441055"/>
                </a:cubicBezTo>
                <a:cubicBezTo>
                  <a:pt x="395236" y="393175"/>
                  <a:pt x="392474" y="344834"/>
                  <a:pt x="392934" y="296032"/>
                </a:cubicBezTo>
                <a:cubicBezTo>
                  <a:pt x="394316" y="214082"/>
                  <a:pt x="402603" y="132132"/>
                  <a:pt x="426083" y="52945"/>
                </a:cubicBezTo>
                <a:cubicBezTo>
                  <a:pt x="430687" y="37752"/>
                  <a:pt x="437132" y="23480"/>
                  <a:pt x="442657" y="8747"/>
                </a:cubicBezTo>
                <a:cubicBezTo>
                  <a:pt x="444038" y="5064"/>
                  <a:pt x="445419" y="460"/>
                  <a:pt x="450484" y="0"/>
                </a:cubicBezTo>
                <a:close/>
              </a:path>
            </a:pathLst>
          </a:custGeom>
          <a:solidFill>
            <a:schemeClr val="accent2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0C4E57-6846-4548-B385-7DDFAF2B56E3}"/>
              </a:ext>
            </a:extLst>
          </p:cNvPr>
          <p:cNvGrpSpPr/>
          <p:nvPr/>
        </p:nvGrpSpPr>
        <p:grpSpPr>
          <a:xfrm>
            <a:off x="478396" y="2075911"/>
            <a:ext cx="3927128" cy="578845"/>
            <a:chOff x="894662" y="4257675"/>
            <a:chExt cx="3744012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DFCD9F-79A8-4568-81A6-CBC145AAD8D0}"/>
                </a:ext>
              </a:extLst>
            </p:cNvPr>
            <p:cNvSpPr txBox="1"/>
            <p:nvPr/>
          </p:nvSpPr>
          <p:spPr>
            <a:xfrm>
              <a:off x="894662" y="4257675"/>
              <a:ext cx="651359" cy="64633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3"/>
                  </a:solidFill>
                </a:rPr>
                <a:t>01</a:t>
              </a:r>
              <a:endParaRPr lang="ko-KR" altLang="en-US" sz="3600" b="1" dirty="0">
                <a:solidFill>
                  <a:schemeClr val="accent3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54ACED-E67B-4E49-BC3B-751C7DE4D7DD}"/>
                </a:ext>
              </a:extLst>
            </p:cNvPr>
            <p:cNvSpPr txBox="1"/>
            <p:nvPr/>
          </p:nvSpPr>
          <p:spPr>
            <a:xfrm>
              <a:off x="1684453" y="4380785"/>
              <a:ext cx="2954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Solar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A80C54-F0FC-4FC3-87A6-D8722A8A4B6F}"/>
              </a:ext>
            </a:extLst>
          </p:cNvPr>
          <p:cNvGrpSpPr/>
          <p:nvPr/>
        </p:nvGrpSpPr>
        <p:grpSpPr>
          <a:xfrm>
            <a:off x="7521625" y="1993113"/>
            <a:ext cx="3744012" cy="646331"/>
            <a:chOff x="1366154" y="4757739"/>
            <a:chExt cx="3744012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5EAED3-D09C-43BF-A947-231B2A79918C}"/>
                </a:ext>
              </a:extLst>
            </p:cNvPr>
            <p:cNvSpPr txBox="1"/>
            <p:nvPr/>
          </p:nvSpPr>
          <p:spPr>
            <a:xfrm>
              <a:off x="1366154" y="4757739"/>
              <a:ext cx="651359" cy="64633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/>
                  </a:solidFill>
                </a:rPr>
                <a:t>02</a:t>
              </a:r>
              <a:endParaRPr lang="ko-KR" altLang="en-US" sz="36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3542C7-FDB8-44D3-A914-21EE6292D4C7}"/>
                </a:ext>
              </a:extLst>
            </p:cNvPr>
            <p:cNvSpPr txBox="1"/>
            <p:nvPr/>
          </p:nvSpPr>
          <p:spPr>
            <a:xfrm>
              <a:off x="2155945" y="4880849"/>
              <a:ext cx="2954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Wind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27" name="Picture 26" descr="Diagram, text&#10;&#10;Description automatically generated">
            <a:extLst>
              <a:ext uri="{FF2B5EF4-FFF2-40B4-BE49-F238E27FC236}">
                <a16:creationId xmlns:a16="http://schemas.microsoft.com/office/drawing/2014/main" id="{4FF2168A-A198-DE41-84BE-9C93937A5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26" y="2657129"/>
            <a:ext cx="3749815" cy="420087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6097555-5D99-4A42-8270-BD636E7DA3C7}"/>
              </a:ext>
            </a:extLst>
          </p:cNvPr>
          <p:cNvGrpSpPr/>
          <p:nvPr/>
        </p:nvGrpSpPr>
        <p:grpSpPr>
          <a:xfrm>
            <a:off x="2904914" y="1984613"/>
            <a:ext cx="1361459" cy="646331"/>
            <a:chOff x="2751274" y="4274125"/>
            <a:chExt cx="1502839" cy="538144"/>
          </a:xfrm>
        </p:grpSpPr>
        <p:sp>
          <p:nvSpPr>
            <p:cNvPr id="29" name="Freeform: Shape 20">
              <a:extLst>
                <a:ext uri="{FF2B5EF4-FFF2-40B4-BE49-F238E27FC236}">
                  <a16:creationId xmlns:a16="http://schemas.microsoft.com/office/drawing/2014/main" id="{474CFA7A-B33F-F647-89E5-0630C03F9730}"/>
                </a:ext>
              </a:extLst>
            </p:cNvPr>
            <p:cNvSpPr/>
            <p:nvPr/>
          </p:nvSpPr>
          <p:spPr>
            <a:xfrm>
              <a:off x="2751274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1">
              <a:extLst>
                <a:ext uri="{FF2B5EF4-FFF2-40B4-BE49-F238E27FC236}">
                  <a16:creationId xmlns:a16="http://schemas.microsoft.com/office/drawing/2014/main" id="{1C95636D-37A3-374B-A1B2-5502052AC16E}"/>
                </a:ext>
              </a:extLst>
            </p:cNvPr>
            <p:cNvSpPr/>
            <p:nvPr/>
          </p:nvSpPr>
          <p:spPr>
            <a:xfrm>
              <a:off x="3010694" y="4274125"/>
              <a:ext cx="592070" cy="490966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2">
              <a:extLst>
                <a:ext uri="{FF2B5EF4-FFF2-40B4-BE49-F238E27FC236}">
                  <a16:creationId xmlns:a16="http://schemas.microsoft.com/office/drawing/2014/main" id="{872DAD25-2DCB-824B-9EA7-F1A77DCA62A4}"/>
                </a:ext>
              </a:extLst>
            </p:cNvPr>
            <p:cNvSpPr/>
            <p:nvPr/>
          </p:nvSpPr>
          <p:spPr>
            <a:xfrm>
              <a:off x="3593508" y="4427305"/>
              <a:ext cx="369266" cy="306207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3">
              <a:extLst>
                <a:ext uri="{FF2B5EF4-FFF2-40B4-BE49-F238E27FC236}">
                  <a16:creationId xmlns:a16="http://schemas.microsoft.com/office/drawing/2014/main" id="{5873EF91-98B2-9540-9B92-C9483C15D4CF}"/>
                </a:ext>
              </a:extLst>
            </p:cNvPr>
            <p:cNvSpPr/>
            <p:nvPr/>
          </p:nvSpPr>
          <p:spPr>
            <a:xfrm>
              <a:off x="3958709" y="4512144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FB409611-C544-1848-A581-CAF8E9E02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8" y="2753513"/>
            <a:ext cx="6196643" cy="4103953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ABA2339E-7634-6D4D-B1DA-698C0BD4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17" y="1768295"/>
            <a:ext cx="1467294" cy="122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C2A915B-1D31-2144-9274-62005314A5F3}"/>
              </a:ext>
            </a:extLst>
          </p:cNvPr>
          <p:cNvSpPr txBox="1"/>
          <p:nvPr/>
        </p:nvSpPr>
        <p:spPr>
          <a:xfrm>
            <a:off x="3323783" y="1300206"/>
            <a:ext cx="520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https://zenodo.org/record/4803353#.YaaTIfHMI-R</a:t>
            </a:r>
          </a:p>
        </p:txBody>
      </p:sp>
    </p:spTree>
    <p:extLst>
      <p:ext uri="{BB962C8B-B14F-4D97-AF65-F5344CB8AC3E}">
        <p14:creationId xmlns:p14="http://schemas.microsoft.com/office/powerpoint/2010/main" val="331087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0F592F-748B-4460-A119-903BF3C4EF1D}"/>
              </a:ext>
            </a:extLst>
          </p:cNvPr>
          <p:cNvCxnSpPr>
            <a:cxnSpLocks/>
          </p:cNvCxnSpPr>
          <p:nvPr/>
        </p:nvCxnSpPr>
        <p:spPr>
          <a:xfrm flipV="1">
            <a:off x="1622134" y="1826107"/>
            <a:ext cx="11363" cy="1800000"/>
          </a:xfrm>
          <a:prstGeom prst="line">
            <a:avLst/>
          </a:prstGeom>
          <a:ln w="2540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99E380C-3A6A-4B81-AD4F-36EC7DCD4D98}"/>
              </a:ext>
            </a:extLst>
          </p:cNvPr>
          <p:cNvGrpSpPr/>
          <p:nvPr/>
        </p:nvGrpSpPr>
        <p:grpSpPr>
          <a:xfrm>
            <a:off x="1786947" y="1840361"/>
            <a:ext cx="1759674" cy="726743"/>
            <a:chOff x="4965552" y="1736224"/>
            <a:chExt cx="1759674" cy="7267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699B2A-8829-4DE8-A08F-825912847BE0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Solar &amp; Wind.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Public &amp; Free.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F1642E-F317-42F4-B60B-E9B1697955DD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EMHIRES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0522E9-746A-495F-AD8F-C9427239826F}"/>
              </a:ext>
            </a:extLst>
          </p:cNvPr>
          <p:cNvCxnSpPr/>
          <p:nvPr/>
        </p:nvCxnSpPr>
        <p:spPr>
          <a:xfrm flipH="1" flipV="1">
            <a:off x="9152281" y="1826107"/>
            <a:ext cx="162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FDDC7D-2F77-4120-88D9-3CAFD0494E47}"/>
              </a:ext>
            </a:extLst>
          </p:cNvPr>
          <p:cNvSpPr txBox="1"/>
          <p:nvPr/>
        </p:nvSpPr>
        <p:spPr>
          <a:xfrm>
            <a:off x="9317257" y="1678997"/>
            <a:ext cx="230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Green Deal 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32FE8A-49E2-4FF7-943A-26F5E7372867}"/>
              </a:ext>
            </a:extLst>
          </p:cNvPr>
          <p:cNvCxnSpPr/>
          <p:nvPr/>
        </p:nvCxnSpPr>
        <p:spPr>
          <a:xfrm flipV="1">
            <a:off x="3513192" y="3978944"/>
            <a:ext cx="0" cy="1800000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E1F08B-F02F-4CEE-A182-84F8D6FA6D12}"/>
              </a:ext>
            </a:extLst>
          </p:cNvPr>
          <p:cNvGrpSpPr/>
          <p:nvPr/>
        </p:nvGrpSpPr>
        <p:grpSpPr>
          <a:xfrm>
            <a:off x="3669522" y="4479067"/>
            <a:ext cx="1882577" cy="911409"/>
            <a:chOff x="4965551" y="1736224"/>
            <a:chExt cx="1882577" cy="91140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4B2BCF-FF98-4EC0-859B-6432822BBFB0}"/>
                </a:ext>
              </a:extLst>
            </p:cNvPr>
            <p:cNvSpPr txBox="1"/>
            <p:nvPr/>
          </p:nvSpPr>
          <p:spPr>
            <a:xfrm>
              <a:off x="4965551" y="2001302"/>
              <a:ext cx="1882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 public.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must apply to get this information. No Free.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844F96-B6CD-4183-8BB6-B4B83C613EAA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EMHIRES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2AFB562-75D1-4675-8F51-87F164934CFF}"/>
              </a:ext>
            </a:extLst>
          </p:cNvPr>
          <p:cNvSpPr txBox="1"/>
          <p:nvPr/>
        </p:nvSpPr>
        <p:spPr>
          <a:xfrm>
            <a:off x="1032919" y="4002241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1986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83BC2D-8C48-4ED9-B46E-AE674B3357D6}"/>
              </a:ext>
            </a:extLst>
          </p:cNvPr>
          <p:cNvSpPr txBox="1"/>
          <p:nvPr/>
        </p:nvSpPr>
        <p:spPr>
          <a:xfrm>
            <a:off x="4794671" y="4010519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2020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A36FFC-2AD0-41C2-9E17-E94FD92DD763}"/>
              </a:ext>
            </a:extLst>
          </p:cNvPr>
          <p:cNvSpPr txBox="1"/>
          <p:nvPr/>
        </p:nvSpPr>
        <p:spPr>
          <a:xfrm>
            <a:off x="8556423" y="4018797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2050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F32964-3B74-4CB3-A19E-9766EFD6214A}"/>
              </a:ext>
            </a:extLst>
          </p:cNvPr>
          <p:cNvSpPr txBox="1"/>
          <p:nvPr/>
        </p:nvSpPr>
        <p:spPr>
          <a:xfrm>
            <a:off x="2913795" y="3082239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2015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F80773-CC10-4F27-85E7-48019C93213A}"/>
              </a:ext>
            </a:extLst>
          </p:cNvPr>
          <p:cNvSpPr txBox="1"/>
          <p:nvPr/>
        </p:nvSpPr>
        <p:spPr>
          <a:xfrm>
            <a:off x="6675547" y="3090517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2030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B71D23-B4E6-45B0-9945-5F6B9F072D6D}"/>
              </a:ext>
            </a:extLst>
          </p:cNvPr>
          <p:cNvSpPr/>
          <p:nvPr/>
        </p:nvSpPr>
        <p:spPr>
          <a:xfrm>
            <a:off x="87358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A58675-CB41-4AC9-9A98-4ECD2F0FB6D1}"/>
              </a:ext>
            </a:extLst>
          </p:cNvPr>
          <p:cNvSpPr/>
          <p:nvPr/>
        </p:nvSpPr>
        <p:spPr>
          <a:xfrm>
            <a:off x="116156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2158D-5DB0-4DE4-8311-E3DE40B6B413}"/>
              </a:ext>
            </a:extLst>
          </p:cNvPr>
          <p:cNvSpPr/>
          <p:nvPr/>
        </p:nvSpPr>
        <p:spPr>
          <a:xfrm>
            <a:off x="188992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B6FAA2-4CD5-4356-9C65-EA5D5C5272C3}"/>
              </a:ext>
            </a:extLst>
          </p:cNvPr>
          <p:cNvSpPr/>
          <p:nvPr/>
        </p:nvSpPr>
        <p:spPr>
          <a:xfrm>
            <a:off x="246588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BD2F5F-261B-461F-B2BD-8430745D85D6}"/>
              </a:ext>
            </a:extLst>
          </p:cNvPr>
          <p:cNvSpPr/>
          <p:nvPr/>
        </p:nvSpPr>
        <p:spPr>
          <a:xfrm>
            <a:off x="275386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4CE4FC-0653-4E82-B8A5-22D89F5F3A7E}"/>
              </a:ext>
            </a:extLst>
          </p:cNvPr>
          <p:cNvSpPr/>
          <p:nvPr/>
        </p:nvSpPr>
        <p:spPr>
          <a:xfrm>
            <a:off x="304184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28ABC-C152-4DAF-8544-29535DF19633}"/>
              </a:ext>
            </a:extLst>
          </p:cNvPr>
          <p:cNvSpPr/>
          <p:nvPr/>
        </p:nvSpPr>
        <p:spPr>
          <a:xfrm>
            <a:off x="377020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41461B-918E-4896-9518-C733E8820520}"/>
              </a:ext>
            </a:extLst>
          </p:cNvPr>
          <p:cNvSpPr/>
          <p:nvPr/>
        </p:nvSpPr>
        <p:spPr>
          <a:xfrm>
            <a:off x="434617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6F9238-4466-4792-ACE0-86B78290D7F0}"/>
              </a:ext>
            </a:extLst>
          </p:cNvPr>
          <p:cNvSpPr/>
          <p:nvPr/>
        </p:nvSpPr>
        <p:spPr>
          <a:xfrm>
            <a:off x="463415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2B8148-0EAC-48EA-9174-B78C9AFE0CF9}"/>
              </a:ext>
            </a:extLst>
          </p:cNvPr>
          <p:cNvSpPr/>
          <p:nvPr/>
        </p:nvSpPr>
        <p:spPr>
          <a:xfrm>
            <a:off x="492213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745288-1EDB-4193-A9F4-4AF811A7CD50}"/>
              </a:ext>
            </a:extLst>
          </p:cNvPr>
          <p:cNvSpPr/>
          <p:nvPr/>
        </p:nvSpPr>
        <p:spPr>
          <a:xfrm>
            <a:off x="565049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BA5280-DC6C-4ED4-812C-3CBD52F08D58}"/>
              </a:ext>
            </a:extLst>
          </p:cNvPr>
          <p:cNvSpPr/>
          <p:nvPr/>
        </p:nvSpPr>
        <p:spPr>
          <a:xfrm>
            <a:off x="622645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0B0CA40-DB02-4584-A2DD-B7D68C56429D}"/>
              </a:ext>
            </a:extLst>
          </p:cNvPr>
          <p:cNvSpPr/>
          <p:nvPr/>
        </p:nvSpPr>
        <p:spPr>
          <a:xfrm>
            <a:off x="6514438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8F1F42-4B48-4EC9-A6DB-203301CAD184}"/>
              </a:ext>
            </a:extLst>
          </p:cNvPr>
          <p:cNvSpPr/>
          <p:nvPr/>
        </p:nvSpPr>
        <p:spPr>
          <a:xfrm>
            <a:off x="680241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84ABAD-989E-4955-A846-2D230490DE24}"/>
              </a:ext>
            </a:extLst>
          </p:cNvPr>
          <p:cNvSpPr/>
          <p:nvPr/>
        </p:nvSpPr>
        <p:spPr>
          <a:xfrm>
            <a:off x="753078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FC2582-DDFD-4D0F-BB66-43E4BE93F8CD}"/>
              </a:ext>
            </a:extLst>
          </p:cNvPr>
          <p:cNvSpPr/>
          <p:nvPr/>
        </p:nvSpPr>
        <p:spPr>
          <a:xfrm>
            <a:off x="810674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06A76DB-1033-47D7-B933-BE2A92ED6433}"/>
              </a:ext>
            </a:extLst>
          </p:cNvPr>
          <p:cNvSpPr/>
          <p:nvPr/>
        </p:nvSpPr>
        <p:spPr>
          <a:xfrm>
            <a:off x="839472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BE0D2E-E5B7-4072-B311-C08D8764E7B7}"/>
              </a:ext>
            </a:extLst>
          </p:cNvPr>
          <p:cNvSpPr/>
          <p:nvPr/>
        </p:nvSpPr>
        <p:spPr>
          <a:xfrm>
            <a:off x="868270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323EC93-059A-4536-96EC-584B0DF7F397}"/>
              </a:ext>
            </a:extLst>
          </p:cNvPr>
          <p:cNvSpPr/>
          <p:nvPr/>
        </p:nvSpPr>
        <p:spPr>
          <a:xfrm>
            <a:off x="941106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7ECC3D-71E0-4603-83D6-3968459BEC8A}"/>
              </a:ext>
            </a:extLst>
          </p:cNvPr>
          <p:cNvGrpSpPr/>
          <p:nvPr/>
        </p:nvGrpSpPr>
        <p:grpSpPr>
          <a:xfrm>
            <a:off x="10573979" y="3522237"/>
            <a:ext cx="691486" cy="550376"/>
            <a:chOff x="6546734" y="4469326"/>
            <a:chExt cx="691486" cy="550376"/>
          </a:xfrm>
          <a:solidFill>
            <a:schemeClr val="bg1">
              <a:lumMod val="75000"/>
            </a:schemeClr>
          </a:solidFill>
        </p:grpSpPr>
        <p:sp>
          <p:nvSpPr>
            <p:cNvPr id="47" name="Rounded Rectangle 25">
              <a:extLst>
                <a:ext uri="{FF2B5EF4-FFF2-40B4-BE49-F238E27FC236}">
                  <a16:creationId xmlns:a16="http://schemas.microsoft.com/office/drawing/2014/main" id="{D580E6C4-0DBA-4388-9C86-EACB48AF910A}"/>
                </a:ext>
              </a:extLst>
            </p:cNvPr>
            <p:cNvSpPr/>
            <p:nvPr/>
          </p:nvSpPr>
          <p:spPr>
            <a:xfrm rot="2624939">
              <a:off x="6546734" y="4469326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ounded Rectangle 26">
              <a:extLst>
                <a:ext uri="{FF2B5EF4-FFF2-40B4-BE49-F238E27FC236}">
                  <a16:creationId xmlns:a16="http://schemas.microsoft.com/office/drawing/2014/main" id="{80DD10D7-2571-481F-817E-EBDE90C29472}"/>
                </a:ext>
              </a:extLst>
            </p:cNvPr>
            <p:cNvSpPr/>
            <p:nvPr/>
          </p:nvSpPr>
          <p:spPr>
            <a:xfrm rot="18900000">
              <a:off x="6555378" y="4839702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85B2E32B-813D-4BDA-8F85-10DF86C912CA}"/>
              </a:ext>
            </a:extLst>
          </p:cNvPr>
          <p:cNvSpPr/>
          <p:nvPr/>
        </p:nvSpPr>
        <p:spPr>
          <a:xfrm>
            <a:off x="1449542" y="3610520"/>
            <a:ext cx="368424" cy="3684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4F43D4-B64F-4858-B1C9-B7A5FA9012F8}"/>
              </a:ext>
            </a:extLst>
          </p:cNvPr>
          <p:cNvSpPr/>
          <p:nvPr/>
        </p:nvSpPr>
        <p:spPr>
          <a:xfrm>
            <a:off x="3329828" y="3610520"/>
            <a:ext cx="368424" cy="368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20B2741-9553-4AA3-827E-6B77CC1D3231}"/>
              </a:ext>
            </a:extLst>
          </p:cNvPr>
          <p:cNvSpPr/>
          <p:nvPr/>
        </p:nvSpPr>
        <p:spPr>
          <a:xfrm>
            <a:off x="5210114" y="3610520"/>
            <a:ext cx="368424" cy="368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57F537E-6F9F-40EA-BDC8-317312C02EB0}"/>
              </a:ext>
            </a:extLst>
          </p:cNvPr>
          <p:cNvSpPr/>
          <p:nvPr/>
        </p:nvSpPr>
        <p:spPr>
          <a:xfrm>
            <a:off x="7090400" y="3610520"/>
            <a:ext cx="368424" cy="3684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F777C9C-A09A-413D-B6B5-1A9B87F6AA8A}"/>
              </a:ext>
            </a:extLst>
          </p:cNvPr>
          <p:cNvSpPr/>
          <p:nvPr/>
        </p:nvSpPr>
        <p:spPr>
          <a:xfrm>
            <a:off x="8970686" y="3610520"/>
            <a:ext cx="368424" cy="3684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EF14C23-0CFE-49A0-978F-34D7B319D3E4}"/>
              </a:ext>
            </a:extLst>
          </p:cNvPr>
          <p:cNvSpPr/>
          <p:nvPr/>
        </p:nvSpPr>
        <p:spPr>
          <a:xfrm>
            <a:off x="998702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489F9C0-F42A-4831-9C0C-4D981F14B69B}"/>
              </a:ext>
            </a:extLst>
          </p:cNvPr>
          <p:cNvSpPr/>
          <p:nvPr/>
        </p:nvSpPr>
        <p:spPr>
          <a:xfrm>
            <a:off x="1027501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BA5B4-03C5-42CB-B056-5091BB9478D5}"/>
              </a:ext>
            </a:extLst>
          </p:cNvPr>
          <p:cNvSpPr/>
          <p:nvPr/>
        </p:nvSpPr>
        <p:spPr>
          <a:xfrm>
            <a:off x="1056298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AC04D5F6-6E0C-4E4B-9432-0ACF62217DA6}"/>
              </a:ext>
            </a:extLst>
          </p:cNvPr>
          <p:cNvSpPr/>
          <p:nvPr/>
        </p:nvSpPr>
        <p:spPr>
          <a:xfrm>
            <a:off x="217790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9">
            <a:extLst>
              <a:ext uri="{FF2B5EF4-FFF2-40B4-BE49-F238E27FC236}">
                <a16:creationId xmlns:a16="http://schemas.microsoft.com/office/drawing/2014/main" id="{B003BB90-A2DD-4334-B4F7-A8C9A2C630D8}"/>
              </a:ext>
            </a:extLst>
          </p:cNvPr>
          <p:cNvSpPr/>
          <p:nvPr/>
        </p:nvSpPr>
        <p:spPr>
          <a:xfrm>
            <a:off x="405819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13">
            <a:extLst>
              <a:ext uri="{FF2B5EF4-FFF2-40B4-BE49-F238E27FC236}">
                <a16:creationId xmlns:a16="http://schemas.microsoft.com/office/drawing/2014/main" id="{A27C0458-0064-4D3D-AE5D-5AC88D3755EA}"/>
              </a:ext>
            </a:extLst>
          </p:cNvPr>
          <p:cNvSpPr/>
          <p:nvPr/>
        </p:nvSpPr>
        <p:spPr>
          <a:xfrm>
            <a:off x="593847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17">
            <a:extLst>
              <a:ext uri="{FF2B5EF4-FFF2-40B4-BE49-F238E27FC236}">
                <a16:creationId xmlns:a16="http://schemas.microsoft.com/office/drawing/2014/main" id="{7A42856E-ED29-4B24-A475-1B3977DB2AA2}"/>
              </a:ext>
            </a:extLst>
          </p:cNvPr>
          <p:cNvSpPr/>
          <p:nvPr/>
        </p:nvSpPr>
        <p:spPr>
          <a:xfrm>
            <a:off x="781876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39B73791-54AF-4B2C-BA71-7F6BB320543A}"/>
              </a:ext>
            </a:extLst>
          </p:cNvPr>
          <p:cNvSpPr/>
          <p:nvPr/>
        </p:nvSpPr>
        <p:spPr>
          <a:xfrm>
            <a:off x="9699048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CFFBF22-0F7C-4466-9FC4-C42CB8E12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01 dataset (Timeline)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97DD6D-235F-4C49-91B7-632DF4C03E44}"/>
              </a:ext>
            </a:extLst>
          </p:cNvPr>
          <p:cNvSpPr txBox="1"/>
          <p:nvPr/>
        </p:nvSpPr>
        <p:spPr>
          <a:xfrm>
            <a:off x="4899119" y="3119454"/>
            <a:ext cx="1201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accent4"/>
                </a:solidFill>
                <a:cs typeface="Arial" pitchFamily="34" charset="0"/>
              </a:rPr>
              <a:t>Dataset </a:t>
            </a:r>
            <a:endParaRPr lang="en-E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81E828-1284-164F-9FBE-A00938913A52}"/>
              </a:ext>
            </a:extLst>
          </p:cNvPr>
          <p:cNvSpPr txBox="1"/>
          <p:nvPr/>
        </p:nvSpPr>
        <p:spPr>
          <a:xfrm>
            <a:off x="4845408" y="2869363"/>
            <a:ext cx="230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Green Deal 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6B210C-10DC-824F-8CFA-637C24049479}"/>
              </a:ext>
            </a:extLst>
          </p:cNvPr>
          <p:cNvSpPr txBox="1"/>
          <p:nvPr/>
        </p:nvSpPr>
        <p:spPr>
          <a:xfrm>
            <a:off x="6704984" y="2869363"/>
            <a:ext cx="122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Green Deal 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38E3B9C-B08C-504C-B0A7-3ED077E1983E}"/>
              </a:ext>
            </a:extLst>
          </p:cNvPr>
          <p:cNvSpPr txBox="1"/>
          <p:nvPr/>
        </p:nvSpPr>
        <p:spPr>
          <a:xfrm>
            <a:off x="2411554" y="6488453"/>
            <a:ext cx="8421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https://ec.europa.eu/info/strategy/priorities-2019-2024/european-green-deal_en</a:t>
            </a:r>
          </a:p>
        </p:txBody>
      </p:sp>
    </p:spTree>
    <p:extLst>
      <p:ext uri="{BB962C8B-B14F-4D97-AF65-F5344CB8AC3E}">
        <p14:creationId xmlns:p14="http://schemas.microsoft.com/office/powerpoint/2010/main" val="320733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02 Data Analysis (Python)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836DEC-6847-4A18-9021-A9D91886A78E}"/>
              </a:ext>
            </a:extLst>
          </p:cNvPr>
          <p:cNvGrpSpPr/>
          <p:nvPr/>
        </p:nvGrpSpPr>
        <p:grpSpPr>
          <a:xfrm>
            <a:off x="868164" y="2217733"/>
            <a:ext cx="2555429" cy="2396893"/>
            <a:chOff x="728131" y="2276872"/>
            <a:chExt cx="2763749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51BF68A7-1992-40F1-9BFE-741E7EAE165E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F3E97E-A1A3-4B37-8D92-649D5E6B03E2}"/>
                </a:ext>
              </a:extLst>
            </p:cNvPr>
            <p:cNvSpPr txBox="1"/>
            <p:nvPr/>
          </p:nvSpPr>
          <p:spPr>
            <a:xfrm>
              <a:off x="728131" y="3185929"/>
              <a:ext cx="704458" cy="69902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</a:rPr>
                <a:t>01</a:t>
              </a:r>
              <a:endParaRPr lang="ko-KR" altLang="en-US" sz="3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A4E41F2-4D19-4067-9C8E-AE7E46855C9C}"/>
              </a:ext>
            </a:extLst>
          </p:cNvPr>
          <p:cNvGrpSpPr/>
          <p:nvPr/>
        </p:nvGrpSpPr>
        <p:grpSpPr>
          <a:xfrm>
            <a:off x="4737975" y="2186151"/>
            <a:ext cx="2555429" cy="2396893"/>
            <a:chOff x="728131" y="2276872"/>
            <a:chExt cx="2763749" cy="2592288"/>
          </a:xfrm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DC619D23-CA19-4111-8099-06645C917618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4FECEB-B930-44DD-902A-82AE1FEAC85D}"/>
                </a:ext>
              </a:extLst>
            </p:cNvPr>
            <p:cNvSpPr txBox="1"/>
            <p:nvPr/>
          </p:nvSpPr>
          <p:spPr>
            <a:xfrm>
              <a:off x="728131" y="3185929"/>
              <a:ext cx="704458" cy="69902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4"/>
                  </a:solidFill>
                </a:rPr>
                <a:t>02</a:t>
              </a:r>
              <a:endParaRPr lang="ko-KR" altLang="en-US" sz="36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CFCCB48-AE3D-4DE9-B80B-9ACFFD659962}"/>
              </a:ext>
            </a:extLst>
          </p:cNvPr>
          <p:cNvSpPr txBox="1"/>
          <p:nvPr/>
        </p:nvSpPr>
        <p:spPr>
          <a:xfrm>
            <a:off x="5389367" y="3375889"/>
            <a:ext cx="140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Analysis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330580-52E1-4D01-A3FB-AFD284633308}"/>
              </a:ext>
            </a:extLst>
          </p:cNvPr>
          <p:cNvGrpSpPr/>
          <p:nvPr/>
        </p:nvGrpSpPr>
        <p:grpSpPr>
          <a:xfrm>
            <a:off x="8661572" y="2262143"/>
            <a:ext cx="2555429" cy="2396893"/>
            <a:chOff x="728131" y="2276872"/>
            <a:chExt cx="2763749" cy="2592288"/>
          </a:xfrm>
        </p:grpSpPr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B9631074-C075-4E7E-8711-161FF035D5B8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11B619-6CAD-4D95-B8AD-B2A9A6F66FE1}"/>
                </a:ext>
              </a:extLst>
            </p:cNvPr>
            <p:cNvSpPr txBox="1"/>
            <p:nvPr/>
          </p:nvSpPr>
          <p:spPr>
            <a:xfrm>
              <a:off x="728131" y="3185929"/>
              <a:ext cx="704458" cy="69902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3"/>
                  </a:solidFill>
                </a:rPr>
                <a:t>03</a:t>
              </a:r>
              <a:endParaRPr lang="ko-KR" altLang="en-US" sz="36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4F8A92-F153-4258-92CD-CE9ECDB7F65B}"/>
              </a:ext>
            </a:extLst>
          </p:cNvPr>
          <p:cNvGrpSpPr/>
          <p:nvPr/>
        </p:nvGrpSpPr>
        <p:grpSpPr>
          <a:xfrm>
            <a:off x="9662225" y="2827345"/>
            <a:ext cx="708662" cy="708662"/>
            <a:chOff x="4266660" y="45289"/>
            <a:chExt cx="768290" cy="7682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557F15-ABA4-4B71-BF03-2A59254BBB33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59053A-56E8-47E7-9CF6-68099F6B6E41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04190D-DDDF-4003-A9CD-B40C412A8AB6}"/>
              </a:ext>
            </a:extLst>
          </p:cNvPr>
          <p:cNvGrpSpPr/>
          <p:nvPr/>
        </p:nvGrpSpPr>
        <p:grpSpPr>
          <a:xfrm>
            <a:off x="5847858" y="2682872"/>
            <a:ext cx="490202" cy="631074"/>
            <a:chOff x="8985075" y="-1608"/>
            <a:chExt cx="536688" cy="690919"/>
          </a:xfrm>
          <a:solidFill>
            <a:schemeClr val="accent4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801646-3CBF-4665-8905-AC515EABF42A}"/>
                </a:ext>
              </a:extLst>
            </p:cNvPr>
            <p:cNvSpPr/>
            <p:nvPr/>
          </p:nvSpPr>
          <p:spPr>
            <a:xfrm>
              <a:off x="9136495" y="102158"/>
              <a:ext cx="385268" cy="587153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0EAEC1E-B743-42CC-93A9-CB7B6F297FC4}"/>
                </a:ext>
              </a:extLst>
            </p:cNvPr>
            <p:cNvSpPr/>
            <p:nvPr/>
          </p:nvSpPr>
          <p:spPr>
            <a:xfrm>
              <a:off x="8985075" y="-1608"/>
              <a:ext cx="187403" cy="285604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93">
            <a:extLst>
              <a:ext uri="{FF2B5EF4-FFF2-40B4-BE49-F238E27FC236}">
                <a16:creationId xmlns:a16="http://schemas.microsoft.com/office/drawing/2014/main" id="{C785412F-F852-4BF6-B9C8-302F050843B9}"/>
              </a:ext>
            </a:extLst>
          </p:cNvPr>
          <p:cNvGrpSpPr/>
          <p:nvPr/>
        </p:nvGrpSpPr>
        <p:grpSpPr>
          <a:xfrm>
            <a:off x="1683181" y="2721142"/>
            <a:ext cx="976359" cy="501140"/>
            <a:chOff x="2867025" y="1771650"/>
            <a:chExt cx="6457950" cy="331470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1F79C5-2A38-48B5-869A-12BDC2CE12B5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DB25FE-F02C-4986-B531-6C3D50A328DA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CC232C8-518E-4F5F-8C7C-CD1C45BF8506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DB7A5BD-E1E9-7F42-9227-4F53D6119D14}"/>
              </a:ext>
            </a:extLst>
          </p:cNvPr>
          <p:cNvSpPr txBox="1"/>
          <p:nvPr/>
        </p:nvSpPr>
        <p:spPr>
          <a:xfrm>
            <a:off x="9378665" y="3532346"/>
            <a:ext cx="140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72E9A4-D397-FC4B-8E82-1479E09E934C}"/>
              </a:ext>
            </a:extLst>
          </p:cNvPr>
          <p:cNvSpPr txBox="1"/>
          <p:nvPr/>
        </p:nvSpPr>
        <p:spPr>
          <a:xfrm>
            <a:off x="1489814" y="3348808"/>
            <a:ext cx="140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Clusters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8793" y="275848"/>
            <a:ext cx="8369673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02 Data Analysis (Python)</a:t>
            </a:r>
          </a:p>
        </p:txBody>
      </p:sp>
      <p:grpSp>
        <p:nvGrpSpPr>
          <p:cNvPr id="27" name="Graphic 93">
            <a:extLst>
              <a:ext uri="{FF2B5EF4-FFF2-40B4-BE49-F238E27FC236}">
                <a16:creationId xmlns:a16="http://schemas.microsoft.com/office/drawing/2014/main" id="{C785412F-F852-4BF6-B9C8-302F050843B9}"/>
              </a:ext>
            </a:extLst>
          </p:cNvPr>
          <p:cNvGrpSpPr/>
          <p:nvPr/>
        </p:nvGrpSpPr>
        <p:grpSpPr>
          <a:xfrm>
            <a:off x="10456139" y="497398"/>
            <a:ext cx="651359" cy="452600"/>
            <a:chOff x="2867025" y="1771650"/>
            <a:chExt cx="6457950" cy="331470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1F79C5-2A38-48B5-869A-12BDC2CE12B5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DB25FE-F02C-4986-B531-6C3D50A328DA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CC232C8-518E-4F5F-8C7C-CD1C45BF8506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1" name="Picture 3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D7A8A1-50AA-B94C-A180-A0CFDE660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" y="2230189"/>
            <a:ext cx="12116041" cy="35330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772E9A4-D397-FC4B-8E82-1479E09E934C}"/>
              </a:ext>
            </a:extLst>
          </p:cNvPr>
          <p:cNvSpPr txBox="1"/>
          <p:nvPr/>
        </p:nvSpPr>
        <p:spPr>
          <a:xfrm>
            <a:off x="866964" y="1401775"/>
            <a:ext cx="209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Clusters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56F441-C288-D44A-869F-1629E6214072}"/>
              </a:ext>
            </a:extLst>
          </p:cNvPr>
          <p:cNvSpPr txBox="1"/>
          <p:nvPr/>
        </p:nvSpPr>
        <p:spPr>
          <a:xfrm>
            <a:off x="251463" y="1263276"/>
            <a:ext cx="651359" cy="64633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</a:rPr>
              <a:t>01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pic>
        <p:nvPicPr>
          <p:cNvPr id="36" name="Picture 35" descr="Chart, line chart&#10;&#10;Description automatically generated">
            <a:extLst>
              <a:ext uri="{FF2B5EF4-FFF2-40B4-BE49-F238E27FC236}">
                <a16:creationId xmlns:a16="http://schemas.microsoft.com/office/drawing/2014/main" id="{039A879F-B3FC-2C47-8D5A-9F80C5F11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59" y="1254436"/>
            <a:ext cx="3253479" cy="2197033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965C5762-62B2-1147-81B6-0FD3EAEA3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48" y="1231967"/>
            <a:ext cx="3180642" cy="219703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BA50DF-971A-1D4A-B83D-FAE3C03871D2}"/>
              </a:ext>
            </a:extLst>
          </p:cNvPr>
          <p:cNvSpPr txBox="1"/>
          <p:nvPr/>
        </p:nvSpPr>
        <p:spPr>
          <a:xfrm>
            <a:off x="2741023" y="1433463"/>
            <a:ext cx="19216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KMean model</a:t>
            </a:r>
          </a:p>
        </p:txBody>
      </p:sp>
    </p:spTree>
    <p:extLst>
      <p:ext uri="{BB962C8B-B14F-4D97-AF65-F5344CB8AC3E}">
        <p14:creationId xmlns:p14="http://schemas.microsoft.com/office/powerpoint/2010/main" val="3307648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4FECEB-B930-44DD-902A-82AE1FEAC85D}"/>
              </a:ext>
            </a:extLst>
          </p:cNvPr>
          <p:cNvSpPr txBox="1"/>
          <p:nvPr/>
        </p:nvSpPr>
        <p:spPr>
          <a:xfrm>
            <a:off x="649319" y="1431225"/>
            <a:ext cx="651359" cy="64633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</a:rPr>
              <a:t>02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CCB48-AE3D-4DE9-B80B-9ACFFD659962}"/>
              </a:ext>
            </a:extLst>
          </p:cNvPr>
          <p:cNvSpPr txBox="1"/>
          <p:nvPr/>
        </p:nvSpPr>
        <p:spPr>
          <a:xfrm>
            <a:off x="1209521" y="1584908"/>
            <a:ext cx="213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Analysis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EB6B1C-864F-AE41-9994-D54986E3FF76}"/>
              </a:ext>
            </a:extLst>
          </p:cNvPr>
          <p:cNvGrpSpPr/>
          <p:nvPr/>
        </p:nvGrpSpPr>
        <p:grpSpPr>
          <a:xfrm>
            <a:off x="10785849" y="525079"/>
            <a:ext cx="490202" cy="631074"/>
            <a:chOff x="8985075" y="-1608"/>
            <a:chExt cx="536688" cy="690919"/>
          </a:xfrm>
          <a:solidFill>
            <a:schemeClr val="accent4"/>
          </a:solidFill>
        </p:grpSpPr>
        <p:sp>
          <p:nvSpPr>
            <p:cNvPr id="35" name="Freeform: Shape 24">
              <a:extLst>
                <a:ext uri="{FF2B5EF4-FFF2-40B4-BE49-F238E27FC236}">
                  <a16:creationId xmlns:a16="http://schemas.microsoft.com/office/drawing/2014/main" id="{629B1D74-9593-AF4B-890D-F22B094356C7}"/>
                </a:ext>
              </a:extLst>
            </p:cNvPr>
            <p:cNvSpPr/>
            <p:nvPr/>
          </p:nvSpPr>
          <p:spPr>
            <a:xfrm>
              <a:off x="9136495" y="102158"/>
              <a:ext cx="385268" cy="587153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5">
              <a:extLst>
                <a:ext uri="{FF2B5EF4-FFF2-40B4-BE49-F238E27FC236}">
                  <a16:creationId xmlns:a16="http://schemas.microsoft.com/office/drawing/2014/main" id="{CD4D4ADB-75CC-7944-BDBA-F389F182AD09}"/>
                </a:ext>
              </a:extLst>
            </p:cNvPr>
            <p:cNvSpPr/>
            <p:nvPr/>
          </p:nvSpPr>
          <p:spPr>
            <a:xfrm>
              <a:off x="8985075" y="-1608"/>
              <a:ext cx="187403" cy="285604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CFBB3F74-2990-7F49-8CF5-5B6EDECB2A15}"/>
              </a:ext>
            </a:extLst>
          </p:cNvPr>
          <p:cNvSpPr txBox="1">
            <a:spLocks/>
          </p:cNvSpPr>
          <p:nvPr/>
        </p:nvSpPr>
        <p:spPr>
          <a:xfrm>
            <a:off x="1911163" y="430901"/>
            <a:ext cx="836967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02 Data Analysis (Python)</a:t>
            </a:r>
          </a:p>
        </p:txBody>
      </p:sp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C3B3858A-5A0E-5F47-AD79-9B7355FBE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13" y="1954240"/>
            <a:ext cx="4697413" cy="2484346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907FAD3F-365B-3748-B16D-368B4E878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13" y="4242137"/>
            <a:ext cx="4695054" cy="2484346"/>
          </a:xfrm>
          <a:prstGeom prst="rect">
            <a:avLst/>
          </a:prstGeom>
        </p:spPr>
      </p:pic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80613EF7-4B78-8E4E-B0A5-045B88E7B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21" y="2051485"/>
            <a:ext cx="4094835" cy="2176364"/>
          </a:xfrm>
          <a:prstGeom prst="rect">
            <a:avLst/>
          </a:prstGeom>
        </p:spPr>
      </p:pic>
      <p:pic>
        <p:nvPicPr>
          <p:cNvPr id="45" name="Picture 44" descr="Chart, line chart&#10;&#10;Description automatically generated">
            <a:extLst>
              <a:ext uri="{FF2B5EF4-FFF2-40B4-BE49-F238E27FC236}">
                <a16:creationId xmlns:a16="http://schemas.microsoft.com/office/drawing/2014/main" id="{62FEA10F-9329-A54C-8FFF-24AFA7DE8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17" y="4438586"/>
            <a:ext cx="4101125" cy="21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3757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289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Roboto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Cortes, Jose David</cp:lastModifiedBy>
  <cp:revision>140</cp:revision>
  <dcterms:created xsi:type="dcterms:W3CDTF">2019-01-14T06:35:35Z</dcterms:created>
  <dcterms:modified xsi:type="dcterms:W3CDTF">2021-12-03T20:31:06Z</dcterms:modified>
</cp:coreProperties>
</file>